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60" r:id="rId2"/>
    <p:sldId id="270" r:id="rId3"/>
    <p:sldId id="271" r:id="rId4"/>
    <p:sldId id="267" r:id="rId5"/>
    <p:sldId id="262" r:id="rId6"/>
    <p:sldId id="273" r:id="rId7"/>
    <p:sldId id="274" r:id="rId8"/>
    <p:sldId id="268" r:id="rId9"/>
    <p:sldId id="264" r:id="rId10"/>
    <p:sldId id="266" r:id="rId11"/>
    <p:sldId id="269" r:id="rId1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2" d="100"/>
          <a:sy n="62" d="100"/>
        </p:scale>
        <p:origin x="97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5E2073-791F-4EFE-B15D-F52978054AEA}" type="datetimeFigureOut">
              <a:rPr lang="es-MX" smtClean="0"/>
              <a:t>18/11/2025</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1A01F3-414B-43E8-B4A4-948482CFCB12}" type="slidenum">
              <a:rPr lang="es-MX" smtClean="0"/>
              <a:t>‹Nº›</a:t>
            </a:fld>
            <a:endParaRPr lang="es-MX"/>
          </a:p>
        </p:txBody>
      </p:sp>
    </p:spTree>
    <p:extLst>
      <p:ext uri="{BB962C8B-B14F-4D97-AF65-F5344CB8AC3E}">
        <p14:creationId xmlns:p14="http://schemas.microsoft.com/office/powerpoint/2010/main" val="2159404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6DA44-F859-9303-AB46-33DEAD55321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8708AD7-729B-6AB4-9D9F-8D662B2E0298}"/>
              </a:ext>
            </a:extLst>
          </p:cNvPr>
          <p:cNvSpPr>
            <a:spLocks noGrp="1" noRot="1" noChangeAspect="1"/>
          </p:cNvSpPr>
          <p:nvPr>
            <p:ph type="sldImg"/>
          </p:nvPr>
        </p:nvSpPr>
        <p:spPr/>
        <p:txBody>
          <a:bodyPr/>
          <a:lstStyle/>
          <a:p>
            <a:endParaRPr lang="es-MX"/>
          </a:p>
        </p:txBody>
      </p:sp>
      <p:sp>
        <p:nvSpPr>
          <p:cNvPr id="3" name="Marcador de notas 2">
            <a:extLst>
              <a:ext uri="{FF2B5EF4-FFF2-40B4-BE49-F238E27FC236}">
                <a16:creationId xmlns:a16="http://schemas.microsoft.com/office/drawing/2014/main" id="{EDEECB5B-01A9-FA36-78D0-900D1CCE1E54}"/>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833B67F0-B574-474D-988C-FAE9B17BDD12}"/>
              </a:ext>
            </a:extLst>
          </p:cNvPr>
          <p:cNvSpPr>
            <a:spLocks noGrp="1"/>
          </p:cNvSpPr>
          <p:nvPr>
            <p:ph type="sldNum" sz="quarter" idx="5"/>
          </p:nvPr>
        </p:nvSpPr>
        <p:spPr/>
        <p:txBody>
          <a:bodyPr/>
          <a:lstStyle/>
          <a:p>
            <a:fld id="{431A01F3-414B-43E8-B4A4-948482CFCB12}" type="slidenum">
              <a:rPr lang="es-MX" smtClean="0"/>
              <a:t>2</a:t>
            </a:fld>
            <a:endParaRPr lang="es-MX"/>
          </a:p>
        </p:txBody>
      </p:sp>
    </p:spTree>
    <p:extLst>
      <p:ext uri="{BB962C8B-B14F-4D97-AF65-F5344CB8AC3E}">
        <p14:creationId xmlns:p14="http://schemas.microsoft.com/office/powerpoint/2010/main" val="1997289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4D8E4-CEBB-58D4-D506-9878433BAE0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2BE1E63-C868-7D37-086B-7EFB1D70989C}"/>
              </a:ext>
            </a:extLst>
          </p:cNvPr>
          <p:cNvSpPr>
            <a:spLocks noGrp="1" noRot="1" noChangeAspect="1"/>
          </p:cNvSpPr>
          <p:nvPr>
            <p:ph type="sldImg"/>
          </p:nvPr>
        </p:nvSpPr>
        <p:spPr/>
        <p:txBody>
          <a:bodyPr/>
          <a:lstStyle/>
          <a:p>
            <a:endParaRPr lang="es-MX"/>
          </a:p>
        </p:txBody>
      </p:sp>
      <p:sp>
        <p:nvSpPr>
          <p:cNvPr id="3" name="Marcador de notas 2">
            <a:extLst>
              <a:ext uri="{FF2B5EF4-FFF2-40B4-BE49-F238E27FC236}">
                <a16:creationId xmlns:a16="http://schemas.microsoft.com/office/drawing/2014/main" id="{898B2F76-E518-5217-513C-40549A446CDD}"/>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CE72133D-B23B-9F20-A5A5-8B023FE0F624}"/>
              </a:ext>
            </a:extLst>
          </p:cNvPr>
          <p:cNvSpPr>
            <a:spLocks noGrp="1"/>
          </p:cNvSpPr>
          <p:nvPr>
            <p:ph type="sldNum" sz="quarter" idx="5"/>
          </p:nvPr>
        </p:nvSpPr>
        <p:spPr/>
        <p:txBody>
          <a:bodyPr/>
          <a:lstStyle/>
          <a:p>
            <a:fld id="{431A01F3-414B-43E8-B4A4-948482CFCB12}" type="slidenum">
              <a:rPr lang="es-MX" smtClean="0"/>
              <a:t>3</a:t>
            </a:fld>
            <a:endParaRPr lang="es-MX"/>
          </a:p>
        </p:txBody>
      </p:sp>
    </p:spTree>
    <p:extLst>
      <p:ext uri="{BB962C8B-B14F-4D97-AF65-F5344CB8AC3E}">
        <p14:creationId xmlns:p14="http://schemas.microsoft.com/office/powerpoint/2010/main" val="3871223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D4E7C-7A36-491B-4540-7F7F408C1F4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E6F1046-6F82-8D65-3580-BBD1B02EA009}"/>
              </a:ext>
            </a:extLst>
          </p:cNvPr>
          <p:cNvSpPr>
            <a:spLocks noGrp="1" noRot="1" noChangeAspect="1"/>
          </p:cNvSpPr>
          <p:nvPr>
            <p:ph type="sldImg"/>
          </p:nvPr>
        </p:nvSpPr>
        <p:spPr/>
        <p:txBody>
          <a:bodyPr/>
          <a:lstStyle/>
          <a:p>
            <a:endParaRPr lang="es-MX"/>
          </a:p>
        </p:txBody>
      </p:sp>
      <p:sp>
        <p:nvSpPr>
          <p:cNvPr id="3" name="Marcador de notas 2">
            <a:extLst>
              <a:ext uri="{FF2B5EF4-FFF2-40B4-BE49-F238E27FC236}">
                <a16:creationId xmlns:a16="http://schemas.microsoft.com/office/drawing/2014/main" id="{82A74858-A180-E3F1-DD6A-962F7B099801}"/>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0911F5C7-3866-7D85-208B-D053429022BF}"/>
              </a:ext>
            </a:extLst>
          </p:cNvPr>
          <p:cNvSpPr>
            <a:spLocks noGrp="1"/>
          </p:cNvSpPr>
          <p:nvPr>
            <p:ph type="sldNum" sz="quarter" idx="5"/>
          </p:nvPr>
        </p:nvSpPr>
        <p:spPr/>
        <p:txBody>
          <a:bodyPr/>
          <a:lstStyle/>
          <a:p>
            <a:fld id="{431A01F3-414B-43E8-B4A4-948482CFCB12}" type="slidenum">
              <a:rPr lang="es-MX" smtClean="0"/>
              <a:t>4</a:t>
            </a:fld>
            <a:endParaRPr lang="es-MX"/>
          </a:p>
        </p:txBody>
      </p:sp>
    </p:spTree>
    <p:extLst>
      <p:ext uri="{BB962C8B-B14F-4D97-AF65-F5344CB8AC3E}">
        <p14:creationId xmlns:p14="http://schemas.microsoft.com/office/powerpoint/2010/main" val="764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E35A5-28D3-7FB1-EC4E-E65696C271F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D923DA1-296D-8B3A-BE34-192AC762A377}"/>
              </a:ext>
            </a:extLst>
          </p:cNvPr>
          <p:cNvSpPr>
            <a:spLocks noGrp="1" noRot="1" noChangeAspect="1"/>
          </p:cNvSpPr>
          <p:nvPr>
            <p:ph type="sldImg"/>
          </p:nvPr>
        </p:nvSpPr>
        <p:spPr/>
        <p:txBody>
          <a:bodyPr/>
          <a:lstStyle/>
          <a:p>
            <a:endParaRPr lang="es-MX"/>
          </a:p>
        </p:txBody>
      </p:sp>
      <p:sp>
        <p:nvSpPr>
          <p:cNvPr id="3" name="Marcador de notas 2">
            <a:extLst>
              <a:ext uri="{FF2B5EF4-FFF2-40B4-BE49-F238E27FC236}">
                <a16:creationId xmlns:a16="http://schemas.microsoft.com/office/drawing/2014/main" id="{EEEAAD69-4BE3-2440-08D0-5D92311B7849}"/>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FFD21D88-0420-7787-488A-4E5BE818581E}"/>
              </a:ext>
            </a:extLst>
          </p:cNvPr>
          <p:cNvSpPr>
            <a:spLocks noGrp="1"/>
          </p:cNvSpPr>
          <p:nvPr>
            <p:ph type="sldNum" sz="quarter" idx="5"/>
          </p:nvPr>
        </p:nvSpPr>
        <p:spPr/>
        <p:txBody>
          <a:bodyPr/>
          <a:lstStyle/>
          <a:p>
            <a:fld id="{431A01F3-414B-43E8-B4A4-948482CFCB12}" type="slidenum">
              <a:rPr lang="es-MX" smtClean="0"/>
              <a:t>6</a:t>
            </a:fld>
            <a:endParaRPr lang="es-MX"/>
          </a:p>
        </p:txBody>
      </p:sp>
    </p:spTree>
    <p:extLst>
      <p:ext uri="{BB962C8B-B14F-4D97-AF65-F5344CB8AC3E}">
        <p14:creationId xmlns:p14="http://schemas.microsoft.com/office/powerpoint/2010/main" val="11382493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C92D9-89A9-6E96-3BC9-74C433F74EC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3E205C9-A5E5-8216-8DF8-C33C14A86475}"/>
              </a:ext>
            </a:extLst>
          </p:cNvPr>
          <p:cNvSpPr>
            <a:spLocks noGrp="1" noRot="1" noChangeAspect="1"/>
          </p:cNvSpPr>
          <p:nvPr>
            <p:ph type="sldImg"/>
          </p:nvPr>
        </p:nvSpPr>
        <p:spPr/>
        <p:txBody>
          <a:bodyPr/>
          <a:lstStyle/>
          <a:p>
            <a:endParaRPr lang="es-MX"/>
          </a:p>
        </p:txBody>
      </p:sp>
      <p:sp>
        <p:nvSpPr>
          <p:cNvPr id="3" name="Marcador de notas 2">
            <a:extLst>
              <a:ext uri="{FF2B5EF4-FFF2-40B4-BE49-F238E27FC236}">
                <a16:creationId xmlns:a16="http://schemas.microsoft.com/office/drawing/2014/main" id="{2ABCBE9A-B458-E4FD-C663-1F7C9FA1FC02}"/>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62DA405B-0855-4344-2564-9E6FF9AC3804}"/>
              </a:ext>
            </a:extLst>
          </p:cNvPr>
          <p:cNvSpPr>
            <a:spLocks noGrp="1"/>
          </p:cNvSpPr>
          <p:nvPr>
            <p:ph type="sldNum" sz="quarter" idx="5"/>
          </p:nvPr>
        </p:nvSpPr>
        <p:spPr/>
        <p:txBody>
          <a:bodyPr/>
          <a:lstStyle/>
          <a:p>
            <a:fld id="{431A01F3-414B-43E8-B4A4-948482CFCB12}" type="slidenum">
              <a:rPr lang="es-MX" smtClean="0"/>
              <a:t>7</a:t>
            </a:fld>
            <a:endParaRPr lang="es-MX"/>
          </a:p>
        </p:txBody>
      </p:sp>
    </p:spTree>
    <p:extLst>
      <p:ext uri="{BB962C8B-B14F-4D97-AF65-F5344CB8AC3E}">
        <p14:creationId xmlns:p14="http://schemas.microsoft.com/office/powerpoint/2010/main" val="419193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AD2F9-8594-33DC-B897-930B1121E9A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34213F9-4C5C-F3C2-2987-BE6796875C48}"/>
              </a:ext>
            </a:extLst>
          </p:cNvPr>
          <p:cNvSpPr>
            <a:spLocks noGrp="1" noRot="1" noChangeAspect="1"/>
          </p:cNvSpPr>
          <p:nvPr>
            <p:ph type="sldImg"/>
          </p:nvPr>
        </p:nvSpPr>
        <p:spPr/>
        <p:txBody>
          <a:bodyPr/>
          <a:lstStyle/>
          <a:p>
            <a:endParaRPr lang="es-MX"/>
          </a:p>
        </p:txBody>
      </p:sp>
      <p:sp>
        <p:nvSpPr>
          <p:cNvPr id="3" name="Marcador de notas 2">
            <a:extLst>
              <a:ext uri="{FF2B5EF4-FFF2-40B4-BE49-F238E27FC236}">
                <a16:creationId xmlns:a16="http://schemas.microsoft.com/office/drawing/2014/main" id="{AFA776EC-AAE0-5104-B7C6-98BD6142A27C}"/>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E70D8EDF-EE2C-2393-84E2-15106103E4DD}"/>
              </a:ext>
            </a:extLst>
          </p:cNvPr>
          <p:cNvSpPr>
            <a:spLocks noGrp="1"/>
          </p:cNvSpPr>
          <p:nvPr>
            <p:ph type="sldNum" sz="quarter" idx="5"/>
          </p:nvPr>
        </p:nvSpPr>
        <p:spPr/>
        <p:txBody>
          <a:bodyPr/>
          <a:lstStyle/>
          <a:p>
            <a:fld id="{431A01F3-414B-43E8-B4A4-948482CFCB12}" type="slidenum">
              <a:rPr lang="es-MX" smtClean="0"/>
              <a:t>8</a:t>
            </a:fld>
            <a:endParaRPr lang="es-MX"/>
          </a:p>
        </p:txBody>
      </p:sp>
    </p:spTree>
    <p:extLst>
      <p:ext uri="{BB962C8B-B14F-4D97-AF65-F5344CB8AC3E}">
        <p14:creationId xmlns:p14="http://schemas.microsoft.com/office/powerpoint/2010/main" val="1024727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795CB-3429-5D5B-76DC-4753FC83E8D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79F1E0D-EA6B-8494-7BF4-61DFD44F1B03}"/>
              </a:ext>
            </a:extLst>
          </p:cNvPr>
          <p:cNvSpPr>
            <a:spLocks noGrp="1" noRot="1" noChangeAspect="1"/>
          </p:cNvSpPr>
          <p:nvPr>
            <p:ph type="sldImg"/>
          </p:nvPr>
        </p:nvSpPr>
        <p:spPr/>
        <p:txBody>
          <a:bodyPr/>
          <a:lstStyle/>
          <a:p>
            <a:endParaRPr lang="es-MX"/>
          </a:p>
        </p:txBody>
      </p:sp>
      <p:sp>
        <p:nvSpPr>
          <p:cNvPr id="3" name="Marcador de notas 2">
            <a:extLst>
              <a:ext uri="{FF2B5EF4-FFF2-40B4-BE49-F238E27FC236}">
                <a16:creationId xmlns:a16="http://schemas.microsoft.com/office/drawing/2014/main" id="{D826ADE2-F16D-D163-B7FF-1F31EA2EE128}"/>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9E3DB7BD-4AF0-1A95-ED1C-5B011F9119FC}"/>
              </a:ext>
            </a:extLst>
          </p:cNvPr>
          <p:cNvSpPr>
            <a:spLocks noGrp="1"/>
          </p:cNvSpPr>
          <p:nvPr>
            <p:ph type="sldNum" sz="quarter" idx="5"/>
          </p:nvPr>
        </p:nvSpPr>
        <p:spPr/>
        <p:txBody>
          <a:bodyPr/>
          <a:lstStyle/>
          <a:p>
            <a:fld id="{431A01F3-414B-43E8-B4A4-948482CFCB12}" type="slidenum">
              <a:rPr lang="es-MX" smtClean="0"/>
              <a:t>10</a:t>
            </a:fld>
            <a:endParaRPr lang="es-MX"/>
          </a:p>
        </p:txBody>
      </p:sp>
    </p:spTree>
    <p:extLst>
      <p:ext uri="{BB962C8B-B14F-4D97-AF65-F5344CB8AC3E}">
        <p14:creationId xmlns:p14="http://schemas.microsoft.com/office/powerpoint/2010/main" val="35628016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48280-F875-C274-C024-B4F3FB28D09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9D6EE54-F8E1-B164-F14C-02049DF8A852}"/>
              </a:ext>
            </a:extLst>
          </p:cNvPr>
          <p:cNvSpPr>
            <a:spLocks noGrp="1" noRot="1" noChangeAspect="1"/>
          </p:cNvSpPr>
          <p:nvPr>
            <p:ph type="sldImg"/>
          </p:nvPr>
        </p:nvSpPr>
        <p:spPr/>
        <p:txBody>
          <a:bodyPr/>
          <a:lstStyle/>
          <a:p>
            <a:endParaRPr lang="es-MX"/>
          </a:p>
        </p:txBody>
      </p:sp>
      <p:sp>
        <p:nvSpPr>
          <p:cNvPr id="3" name="Marcador de notas 2">
            <a:extLst>
              <a:ext uri="{FF2B5EF4-FFF2-40B4-BE49-F238E27FC236}">
                <a16:creationId xmlns:a16="http://schemas.microsoft.com/office/drawing/2014/main" id="{F19372CF-58A8-0E13-B4C0-E84479086368}"/>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9DD7AEB2-3D7F-C302-6761-248A255326BF}"/>
              </a:ext>
            </a:extLst>
          </p:cNvPr>
          <p:cNvSpPr>
            <a:spLocks noGrp="1"/>
          </p:cNvSpPr>
          <p:nvPr>
            <p:ph type="sldNum" sz="quarter" idx="5"/>
          </p:nvPr>
        </p:nvSpPr>
        <p:spPr/>
        <p:txBody>
          <a:bodyPr/>
          <a:lstStyle/>
          <a:p>
            <a:fld id="{431A01F3-414B-43E8-B4A4-948482CFCB12}" type="slidenum">
              <a:rPr lang="es-MX" smtClean="0"/>
              <a:t>11</a:t>
            </a:fld>
            <a:endParaRPr lang="es-MX"/>
          </a:p>
        </p:txBody>
      </p:sp>
    </p:spTree>
    <p:extLst>
      <p:ext uri="{BB962C8B-B14F-4D97-AF65-F5344CB8AC3E}">
        <p14:creationId xmlns:p14="http://schemas.microsoft.com/office/powerpoint/2010/main" val="1513400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002005-7A25-608F-0E08-D28622063DF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6997DB5A-ECD0-87E8-94A3-9F80A95DAB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04DD3C74-A405-D837-5C7E-1EAAE8C76700}"/>
              </a:ext>
            </a:extLst>
          </p:cNvPr>
          <p:cNvSpPr>
            <a:spLocks noGrp="1"/>
          </p:cNvSpPr>
          <p:nvPr>
            <p:ph type="dt" sz="half" idx="10"/>
          </p:nvPr>
        </p:nvSpPr>
        <p:spPr/>
        <p:txBody>
          <a:bodyPr/>
          <a:lstStyle/>
          <a:p>
            <a:fld id="{8F466A23-D21C-4EAB-8570-158DD1450823}" type="datetimeFigureOut">
              <a:rPr lang="es-MX" smtClean="0"/>
              <a:t>18/11/2025</a:t>
            </a:fld>
            <a:endParaRPr lang="es-MX"/>
          </a:p>
        </p:txBody>
      </p:sp>
      <p:sp>
        <p:nvSpPr>
          <p:cNvPr id="5" name="Marcador de pie de página 4">
            <a:extLst>
              <a:ext uri="{FF2B5EF4-FFF2-40B4-BE49-F238E27FC236}">
                <a16:creationId xmlns:a16="http://schemas.microsoft.com/office/drawing/2014/main" id="{E9E315F0-6100-101D-D671-55478F8FB753}"/>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544912B0-4165-1EFB-7895-2F59F865497A}"/>
              </a:ext>
            </a:extLst>
          </p:cNvPr>
          <p:cNvSpPr>
            <a:spLocks noGrp="1"/>
          </p:cNvSpPr>
          <p:nvPr>
            <p:ph type="sldNum" sz="quarter" idx="12"/>
          </p:nvPr>
        </p:nvSpPr>
        <p:spPr/>
        <p:txBody>
          <a:bodyPr/>
          <a:lstStyle/>
          <a:p>
            <a:fld id="{EE5F50B0-E399-4C93-A548-36A73C82DDC9}" type="slidenum">
              <a:rPr lang="es-MX" smtClean="0"/>
              <a:t>‹Nº›</a:t>
            </a:fld>
            <a:endParaRPr lang="es-MX"/>
          </a:p>
        </p:txBody>
      </p:sp>
    </p:spTree>
    <p:extLst>
      <p:ext uri="{BB962C8B-B14F-4D97-AF65-F5344CB8AC3E}">
        <p14:creationId xmlns:p14="http://schemas.microsoft.com/office/powerpoint/2010/main" val="898617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F8F894-E4A1-FDFF-7C5A-D5C93CD0914D}"/>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B86E1CD6-774F-5FB9-6454-C637FD7A3E9A}"/>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C30249FD-BD9D-B836-9397-4137A2097466}"/>
              </a:ext>
            </a:extLst>
          </p:cNvPr>
          <p:cNvSpPr>
            <a:spLocks noGrp="1"/>
          </p:cNvSpPr>
          <p:nvPr>
            <p:ph type="dt" sz="half" idx="10"/>
          </p:nvPr>
        </p:nvSpPr>
        <p:spPr/>
        <p:txBody>
          <a:bodyPr/>
          <a:lstStyle/>
          <a:p>
            <a:fld id="{8F466A23-D21C-4EAB-8570-158DD1450823}" type="datetimeFigureOut">
              <a:rPr lang="es-MX" smtClean="0"/>
              <a:t>18/11/2025</a:t>
            </a:fld>
            <a:endParaRPr lang="es-MX"/>
          </a:p>
        </p:txBody>
      </p:sp>
      <p:sp>
        <p:nvSpPr>
          <p:cNvPr id="5" name="Marcador de pie de página 4">
            <a:extLst>
              <a:ext uri="{FF2B5EF4-FFF2-40B4-BE49-F238E27FC236}">
                <a16:creationId xmlns:a16="http://schemas.microsoft.com/office/drawing/2014/main" id="{9796C5A0-F347-F537-10E0-683E531FEFE8}"/>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2CECD41B-DD6A-EACF-5BFE-08F74D71C0B7}"/>
              </a:ext>
            </a:extLst>
          </p:cNvPr>
          <p:cNvSpPr>
            <a:spLocks noGrp="1"/>
          </p:cNvSpPr>
          <p:nvPr>
            <p:ph type="sldNum" sz="quarter" idx="12"/>
          </p:nvPr>
        </p:nvSpPr>
        <p:spPr/>
        <p:txBody>
          <a:bodyPr/>
          <a:lstStyle/>
          <a:p>
            <a:fld id="{EE5F50B0-E399-4C93-A548-36A73C82DDC9}" type="slidenum">
              <a:rPr lang="es-MX" smtClean="0"/>
              <a:t>‹Nº›</a:t>
            </a:fld>
            <a:endParaRPr lang="es-MX"/>
          </a:p>
        </p:txBody>
      </p:sp>
    </p:spTree>
    <p:extLst>
      <p:ext uri="{BB962C8B-B14F-4D97-AF65-F5344CB8AC3E}">
        <p14:creationId xmlns:p14="http://schemas.microsoft.com/office/powerpoint/2010/main" val="42637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140BF67-72C8-FA9E-42EA-4EBFE9FDA4B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68659E6C-49E4-3B7C-9B20-5F3C1E35371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0CFA3EB4-B62A-F723-1E41-E8E9F34B2A2F}"/>
              </a:ext>
            </a:extLst>
          </p:cNvPr>
          <p:cNvSpPr>
            <a:spLocks noGrp="1"/>
          </p:cNvSpPr>
          <p:nvPr>
            <p:ph type="dt" sz="half" idx="10"/>
          </p:nvPr>
        </p:nvSpPr>
        <p:spPr/>
        <p:txBody>
          <a:bodyPr/>
          <a:lstStyle/>
          <a:p>
            <a:fld id="{8F466A23-D21C-4EAB-8570-158DD1450823}" type="datetimeFigureOut">
              <a:rPr lang="es-MX" smtClean="0"/>
              <a:t>18/11/2025</a:t>
            </a:fld>
            <a:endParaRPr lang="es-MX"/>
          </a:p>
        </p:txBody>
      </p:sp>
      <p:sp>
        <p:nvSpPr>
          <p:cNvPr id="5" name="Marcador de pie de página 4">
            <a:extLst>
              <a:ext uri="{FF2B5EF4-FFF2-40B4-BE49-F238E27FC236}">
                <a16:creationId xmlns:a16="http://schemas.microsoft.com/office/drawing/2014/main" id="{99E81A0E-1726-82E7-6680-A2EE6E01BFFD}"/>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F1B17FA2-AC69-3939-BC79-C8BAE5E6EDD7}"/>
              </a:ext>
            </a:extLst>
          </p:cNvPr>
          <p:cNvSpPr>
            <a:spLocks noGrp="1"/>
          </p:cNvSpPr>
          <p:nvPr>
            <p:ph type="sldNum" sz="quarter" idx="12"/>
          </p:nvPr>
        </p:nvSpPr>
        <p:spPr/>
        <p:txBody>
          <a:bodyPr/>
          <a:lstStyle/>
          <a:p>
            <a:fld id="{EE5F50B0-E399-4C93-A548-36A73C82DDC9}" type="slidenum">
              <a:rPr lang="es-MX" smtClean="0"/>
              <a:t>‹Nº›</a:t>
            </a:fld>
            <a:endParaRPr lang="es-MX"/>
          </a:p>
        </p:txBody>
      </p:sp>
    </p:spTree>
    <p:extLst>
      <p:ext uri="{BB962C8B-B14F-4D97-AF65-F5344CB8AC3E}">
        <p14:creationId xmlns:p14="http://schemas.microsoft.com/office/powerpoint/2010/main" val="2492942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4AC54F-40B4-7081-E6B3-62AC6CF5AF17}"/>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62FC1346-BC74-F068-F98C-6C1F11DEA37A}"/>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BEDA86B9-0526-E18D-27F0-F5FB5CA779AD}"/>
              </a:ext>
            </a:extLst>
          </p:cNvPr>
          <p:cNvSpPr>
            <a:spLocks noGrp="1"/>
          </p:cNvSpPr>
          <p:nvPr>
            <p:ph type="dt" sz="half" idx="10"/>
          </p:nvPr>
        </p:nvSpPr>
        <p:spPr/>
        <p:txBody>
          <a:bodyPr/>
          <a:lstStyle/>
          <a:p>
            <a:fld id="{8F466A23-D21C-4EAB-8570-158DD1450823}" type="datetimeFigureOut">
              <a:rPr lang="es-MX" smtClean="0"/>
              <a:t>18/11/2025</a:t>
            </a:fld>
            <a:endParaRPr lang="es-MX"/>
          </a:p>
        </p:txBody>
      </p:sp>
      <p:sp>
        <p:nvSpPr>
          <p:cNvPr id="5" name="Marcador de pie de página 4">
            <a:extLst>
              <a:ext uri="{FF2B5EF4-FFF2-40B4-BE49-F238E27FC236}">
                <a16:creationId xmlns:a16="http://schemas.microsoft.com/office/drawing/2014/main" id="{FE4DD1D6-420E-A851-6FB0-E1A0FAD6C588}"/>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CBD82B13-6127-2F3B-106A-B092C3FB917C}"/>
              </a:ext>
            </a:extLst>
          </p:cNvPr>
          <p:cNvSpPr>
            <a:spLocks noGrp="1"/>
          </p:cNvSpPr>
          <p:nvPr>
            <p:ph type="sldNum" sz="quarter" idx="12"/>
          </p:nvPr>
        </p:nvSpPr>
        <p:spPr/>
        <p:txBody>
          <a:bodyPr/>
          <a:lstStyle/>
          <a:p>
            <a:fld id="{EE5F50B0-E399-4C93-A548-36A73C82DDC9}" type="slidenum">
              <a:rPr lang="es-MX" smtClean="0"/>
              <a:t>‹Nº›</a:t>
            </a:fld>
            <a:endParaRPr lang="es-MX"/>
          </a:p>
        </p:txBody>
      </p:sp>
    </p:spTree>
    <p:extLst>
      <p:ext uri="{BB962C8B-B14F-4D97-AF65-F5344CB8AC3E}">
        <p14:creationId xmlns:p14="http://schemas.microsoft.com/office/powerpoint/2010/main" val="3182209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4317C1-F3F6-3E05-5475-5D13905DABB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920D9B94-4D1D-3299-7D22-794DC3F0F15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DEFDFB7-3567-2D86-EA3F-4BB1F24142EB}"/>
              </a:ext>
            </a:extLst>
          </p:cNvPr>
          <p:cNvSpPr>
            <a:spLocks noGrp="1"/>
          </p:cNvSpPr>
          <p:nvPr>
            <p:ph type="dt" sz="half" idx="10"/>
          </p:nvPr>
        </p:nvSpPr>
        <p:spPr/>
        <p:txBody>
          <a:bodyPr/>
          <a:lstStyle/>
          <a:p>
            <a:fld id="{8F466A23-D21C-4EAB-8570-158DD1450823}" type="datetimeFigureOut">
              <a:rPr lang="es-MX" smtClean="0"/>
              <a:t>18/11/2025</a:t>
            </a:fld>
            <a:endParaRPr lang="es-MX"/>
          </a:p>
        </p:txBody>
      </p:sp>
      <p:sp>
        <p:nvSpPr>
          <p:cNvPr id="5" name="Marcador de pie de página 4">
            <a:extLst>
              <a:ext uri="{FF2B5EF4-FFF2-40B4-BE49-F238E27FC236}">
                <a16:creationId xmlns:a16="http://schemas.microsoft.com/office/drawing/2014/main" id="{F3E47A3B-6780-DC8F-0009-42415F02D1B8}"/>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79879685-62E0-C306-4756-62C2E2DA6D30}"/>
              </a:ext>
            </a:extLst>
          </p:cNvPr>
          <p:cNvSpPr>
            <a:spLocks noGrp="1"/>
          </p:cNvSpPr>
          <p:nvPr>
            <p:ph type="sldNum" sz="quarter" idx="12"/>
          </p:nvPr>
        </p:nvSpPr>
        <p:spPr/>
        <p:txBody>
          <a:bodyPr/>
          <a:lstStyle/>
          <a:p>
            <a:fld id="{EE5F50B0-E399-4C93-A548-36A73C82DDC9}" type="slidenum">
              <a:rPr lang="es-MX" smtClean="0"/>
              <a:t>‹Nº›</a:t>
            </a:fld>
            <a:endParaRPr lang="es-MX"/>
          </a:p>
        </p:txBody>
      </p:sp>
    </p:spTree>
    <p:extLst>
      <p:ext uri="{BB962C8B-B14F-4D97-AF65-F5344CB8AC3E}">
        <p14:creationId xmlns:p14="http://schemas.microsoft.com/office/powerpoint/2010/main" val="1037725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24AAC0-FDA2-3786-94DC-A721CDC69D03}"/>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AE8D5A50-A872-C442-5BBA-1938066FFBF6}"/>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AFB3F7AC-7EFD-C343-CEA8-F61811DB7BE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A4CEBA29-D8C8-04CB-3140-BC355B12CFFC}"/>
              </a:ext>
            </a:extLst>
          </p:cNvPr>
          <p:cNvSpPr>
            <a:spLocks noGrp="1"/>
          </p:cNvSpPr>
          <p:nvPr>
            <p:ph type="dt" sz="half" idx="10"/>
          </p:nvPr>
        </p:nvSpPr>
        <p:spPr/>
        <p:txBody>
          <a:bodyPr/>
          <a:lstStyle/>
          <a:p>
            <a:fld id="{8F466A23-D21C-4EAB-8570-158DD1450823}" type="datetimeFigureOut">
              <a:rPr lang="es-MX" smtClean="0"/>
              <a:t>18/11/2025</a:t>
            </a:fld>
            <a:endParaRPr lang="es-MX"/>
          </a:p>
        </p:txBody>
      </p:sp>
      <p:sp>
        <p:nvSpPr>
          <p:cNvPr id="6" name="Marcador de pie de página 5">
            <a:extLst>
              <a:ext uri="{FF2B5EF4-FFF2-40B4-BE49-F238E27FC236}">
                <a16:creationId xmlns:a16="http://schemas.microsoft.com/office/drawing/2014/main" id="{9E09A4AC-E1FC-02EC-8355-5772B6D03FEF}"/>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17F28FE1-4E68-F3CB-3050-BCF7CAB4FE1E}"/>
              </a:ext>
            </a:extLst>
          </p:cNvPr>
          <p:cNvSpPr>
            <a:spLocks noGrp="1"/>
          </p:cNvSpPr>
          <p:nvPr>
            <p:ph type="sldNum" sz="quarter" idx="12"/>
          </p:nvPr>
        </p:nvSpPr>
        <p:spPr/>
        <p:txBody>
          <a:bodyPr/>
          <a:lstStyle/>
          <a:p>
            <a:fld id="{EE5F50B0-E399-4C93-A548-36A73C82DDC9}" type="slidenum">
              <a:rPr lang="es-MX" smtClean="0"/>
              <a:t>‹Nº›</a:t>
            </a:fld>
            <a:endParaRPr lang="es-MX"/>
          </a:p>
        </p:txBody>
      </p:sp>
    </p:spTree>
    <p:extLst>
      <p:ext uri="{BB962C8B-B14F-4D97-AF65-F5344CB8AC3E}">
        <p14:creationId xmlns:p14="http://schemas.microsoft.com/office/powerpoint/2010/main" val="1555476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EF0C3D-4713-7D06-5223-76808A882681}"/>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75D24132-FFB1-52AD-B848-6A5011389D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9ADAC496-87EF-165D-C01A-627FE1D7878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EC6209B3-DC7B-105B-B06B-B1FEE57355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FA4A170-C24C-02A8-2EA1-B479024DA5B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7412F286-69E0-A084-8F5B-83D9D32AFC63}"/>
              </a:ext>
            </a:extLst>
          </p:cNvPr>
          <p:cNvSpPr>
            <a:spLocks noGrp="1"/>
          </p:cNvSpPr>
          <p:nvPr>
            <p:ph type="dt" sz="half" idx="10"/>
          </p:nvPr>
        </p:nvSpPr>
        <p:spPr/>
        <p:txBody>
          <a:bodyPr/>
          <a:lstStyle/>
          <a:p>
            <a:fld id="{8F466A23-D21C-4EAB-8570-158DD1450823}" type="datetimeFigureOut">
              <a:rPr lang="es-MX" smtClean="0"/>
              <a:t>18/11/2025</a:t>
            </a:fld>
            <a:endParaRPr lang="es-MX"/>
          </a:p>
        </p:txBody>
      </p:sp>
      <p:sp>
        <p:nvSpPr>
          <p:cNvPr id="8" name="Marcador de pie de página 7">
            <a:extLst>
              <a:ext uri="{FF2B5EF4-FFF2-40B4-BE49-F238E27FC236}">
                <a16:creationId xmlns:a16="http://schemas.microsoft.com/office/drawing/2014/main" id="{BE0B2883-3D99-8ECF-F049-B1CE5E7CD7CE}"/>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E7578307-1753-60EE-5ADA-E1DC4981D1FB}"/>
              </a:ext>
            </a:extLst>
          </p:cNvPr>
          <p:cNvSpPr>
            <a:spLocks noGrp="1"/>
          </p:cNvSpPr>
          <p:nvPr>
            <p:ph type="sldNum" sz="quarter" idx="12"/>
          </p:nvPr>
        </p:nvSpPr>
        <p:spPr/>
        <p:txBody>
          <a:bodyPr/>
          <a:lstStyle/>
          <a:p>
            <a:fld id="{EE5F50B0-E399-4C93-A548-36A73C82DDC9}" type="slidenum">
              <a:rPr lang="es-MX" smtClean="0"/>
              <a:t>‹Nº›</a:t>
            </a:fld>
            <a:endParaRPr lang="es-MX"/>
          </a:p>
        </p:txBody>
      </p:sp>
    </p:spTree>
    <p:extLst>
      <p:ext uri="{BB962C8B-B14F-4D97-AF65-F5344CB8AC3E}">
        <p14:creationId xmlns:p14="http://schemas.microsoft.com/office/powerpoint/2010/main" val="3506912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2A6C78-0704-0C4B-D4EF-C95908DF1BA1}"/>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33BA94C5-CDC3-BD20-C421-A6AFE14836E1}"/>
              </a:ext>
            </a:extLst>
          </p:cNvPr>
          <p:cNvSpPr>
            <a:spLocks noGrp="1"/>
          </p:cNvSpPr>
          <p:nvPr>
            <p:ph type="dt" sz="half" idx="10"/>
          </p:nvPr>
        </p:nvSpPr>
        <p:spPr/>
        <p:txBody>
          <a:bodyPr/>
          <a:lstStyle/>
          <a:p>
            <a:fld id="{8F466A23-D21C-4EAB-8570-158DD1450823}" type="datetimeFigureOut">
              <a:rPr lang="es-MX" smtClean="0"/>
              <a:t>18/11/2025</a:t>
            </a:fld>
            <a:endParaRPr lang="es-MX"/>
          </a:p>
        </p:txBody>
      </p:sp>
      <p:sp>
        <p:nvSpPr>
          <p:cNvPr id="4" name="Marcador de pie de página 3">
            <a:extLst>
              <a:ext uri="{FF2B5EF4-FFF2-40B4-BE49-F238E27FC236}">
                <a16:creationId xmlns:a16="http://schemas.microsoft.com/office/drawing/2014/main" id="{A4408466-F3C7-34F6-3C3B-38238D8DD1D6}"/>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361E8EE5-0E20-7D76-741B-2B914544C9B3}"/>
              </a:ext>
            </a:extLst>
          </p:cNvPr>
          <p:cNvSpPr>
            <a:spLocks noGrp="1"/>
          </p:cNvSpPr>
          <p:nvPr>
            <p:ph type="sldNum" sz="quarter" idx="12"/>
          </p:nvPr>
        </p:nvSpPr>
        <p:spPr/>
        <p:txBody>
          <a:bodyPr/>
          <a:lstStyle/>
          <a:p>
            <a:fld id="{EE5F50B0-E399-4C93-A548-36A73C82DDC9}" type="slidenum">
              <a:rPr lang="es-MX" smtClean="0"/>
              <a:t>‹Nº›</a:t>
            </a:fld>
            <a:endParaRPr lang="es-MX"/>
          </a:p>
        </p:txBody>
      </p:sp>
    </p:spTree>
    <p:extLst>
      <p:ext uri="{BB962C8B-B14F-4D97-AF65-F5344CB8AC3E}">
        <p14:creationId xmlns:p14="http://schemas.microsoft.com/office/powerpoint/2010/main" val="1243353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852A022-3F1D-0EDF-24A5-D1F0C276326D}"/>
              </a:ext>
            </a:extLst>
          </p:cNvPr>
          <p:cNvSpPr>
            <a:spLocks noGrp="1"/>
          </p:cNvSpPr>
          <p:nvPr>
            <p:ph type="dt" sz="half" idx="10"/>
          </p:nvPr>
        </p:nvSpPr>
        <p:spPr/>
        <p:txBody>
          <a:bodyPr/>
          <a:lstStyle/>
          <a:p>
            <a:fld id="{8F466A23-D21C-4EAB-8570-158DD1450823}" type="datetimeFigureOut">
              <a:rPr lang="es-MX" smtClean="0"/>
              <a:t>18/11/2025</a:t>
            </a:fld>
            <a:endParaRPr lang="es-MX"/>
          </a:p>
        </p:txBody>
      </p:sp>
      <p:sp>
        <p:nvSpPr>
          <p:cNvPr id="3" name="Marcador de pie de página 2">
            <a:extLst>
              <a:ext uri="{FF2B5EF4-FFF2-40B4-BE49-F238E27FC236}">
                <a16:creationId xmlns:a16="http://schemas.microsoft.com/office/drawing/2014/main" id="{FA91603E-3FE8-E497-ECDC-F24DDFC5D5DC}"/>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051C7460-5C56-C0A0-142D-13512707AFAB}"/>
              </a:ext>
            </a:extLst>
          </p:cNvPr>
          <p:cNvSpPr>
            <a:spLocks noGrp="1"/>
          </p:cNvSpPr>
          <p:nvPr>
            <p:ph type="sldNum" sz="quarter" idx="12"/>
          </p:nvPr>
        </p:nvSpPr>
        <p:spPr/>
        <p:txBody>
          <a:bodyPr/>
          <a:lstStyle/>
          <a:p>
            <a:fld id="{EE5F50B0-E399-4C93-A548-36A73C82DDC9}" type="slidenum">
              <a:rPr lang="es-MX" smtClean="0"/>
              <a:t>‹Nº›</a:t>
            </a:fld>
            <a:endParaRPr lang="es-MX"/>
          </a:p>
        </p:txBody>
      </p:sp>
    </p:spTree>
    <p:extLst>
      <p:ext uri="{BB962C8B-B14F-4D97-AF65-F5344CB8AC3E}">
        <p14:creationId xmlns:p14="http://schemas.microsoft.com/office/powerpoint/2010/main" val="3286649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264441-BCA2-F746-4892-E91DFE778FA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4EF4EC1E-CBFB-2CBA-3B76-B752769F23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1EB187B7-CD13-D1A3-4E22-185D54EF60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23F6E65-47B3-D0EF-DBB2-FD5E4F76D459}"/>
              </a:ext>
            </a:extLst>
          </p:cNvPr>
          <p:cNvSpPr>
            <a:spLocks noGrp="1"/>
          </p:cNvSpPr>
          <p:nvPr>
            <p:ph type="dt" sz="half" idx="10"/>
          </p:nvPr>
        </p:nvSpPr>
        <p:spPr/>
        <p:txBody>
          <a:bodyPr/>
          <a:lstStyle/>
          <a:p>
            <a:fld id="{8F466A23-D21C-4EAB-8570-158DD1450823}" type="datetimeFigureOut">
              <a:rPr lang="es-MX" smtClean="0"/>
              <a:t>18/11/2025</a:t>
            </a:fld>
            <a:endParaRPr lang="es-MX"/>
          </a:p>
        </p:txBody>
      </p:sp>
      <p:sp>
        <p:nvSpPr>
          <p:cNvPr id="6" name="Marcador de pie de página 5">
            <a:extLst>
              <a:ext uri="{FF2B5EF4-FFF2-40B4-BE49-F238E27FC236}">
                <a16:creationId xmlns:a16="http://schemas.microsoft.com/office/drawing/2014/main" id="{2165C73F-DA68-08FE-29A7-2ED1BAF9DA93}"/>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4E57BD5C-A40A-512C-B836-01F258FF0963}"/>
              </a:ext>
            </a:extLst>
          </p:cNvPr>
          <p:cNvSpPr>
            <a:spLocks noGrp="1"/>
          </p:cNvSpPr>
          <p:nvPr>
            <p:ph type="sldNum" sz="quarter" idx="12"/>
          </p:nvPr>
        </p:nvSpPr>
        <p:spPr/>
        <p:txBody>
          <a:bodyPr/>
          <a:lstStyle/>
          <a:p>
            <a:fld id="{EE5F50B0-E399-4C93-A548-36A73C82DDC9}" type="slidenum">
              <a:rPr lang="es-MX" smtClean="0"/>
              <a:t>‹Nº›</a:t>
            </a:fld>
            <a:endParaRPr lang="es-MX"/>
          </a:p>
        </p:txBody>
      </p:sp>
    </p:spTree>
    <p:extLst>
      <p:ext uri="{BB962C8B-B14F-4D97-AF65-F5344CB8AC3E}">
        <p14:creationId xmlns:p14="http://schemas.microsoft.com/office/powerpoint/2010/main" val="3113671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00062A-E7F4-AAE0-755F-DDEA8EB9DB3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A3E94279-51DB-8E1A-D157-A2A84D0ABD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A083EDC3-7777-3D00-D440-C28F85B077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1AEB6A-3B8E-6517-9248-157398842ED6}"/>
              </a:ext>
            </a:extLst>
          </p:cNvPr>
          <p:cNvSpPr>
            <a:spLocks noGrp="1"/>
          </p:cNvSpPr>
          <p:nvPr>
            <p:ph type="dt" sz="half" idx="10"/>
          </p:nvPr>
        </p:nvSpPr>
        <p:spPr/>
        <p:txBody>
          <a:bodyPr/>
          <a:lstStyle/>
          <a:p>
            <a:fld id="{8F466A23-D21C-4EAB-8570-158DD1450823}" type="datetimeFigureOut">
              <a:rPr lang="es-MX" smtClean="0"/>
              <a:t>18/11/2025</a:t>
            </a:fld>
            <a:endParaRPr lang="es-MX"/>
          </a:p>
        </p:txBody>
      </p:sp>
      <p:sp>
        <p:nvSpPr>
          <p:cNvPr id="6" name="Marcador de pie de página 5">
            <a:extLst>
              <a:ext uri="{FF2B5EF4-FFF2-40B4-BE49-F238E27FC236}">
                <a16:creationId xmlns:a16="http://schemas.microsoft.com/office/drawing/2014/main" id="{6A4BF6C7-B87E-826F-8F30-14D6AE28882B}"/>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B6266874-3814-E4E4-8CDB-F369CC3221BC}"/>
              </a:ext>
            </a:extLst>
          </p:cNvPr>
          <p:cNvSpPr>
            <a:spLocks noGrp="1"/>
          </p:cNvSpPr>
          <p:nvPr>
            <p:ph type="sldNum" sz="quarter" idx="12"/>
          </p:nvPr>
        </p:nvSpPr>
        <p:spPr/>
        <p:txBody>
          <a:bodyPr/>
          <a:lstStyle/>
          <a:p>
            <a:fld id="{EE5F50B0-E399-4C93-A548-36A73C82DDC9}" type="slidenum">
              <a:rPr lang="es-MX" smtClean="0"/>
              <a:t>‹Nº›</a:t>
            </a:fld>
            <a:endParaRPr lang="es-MX"/>
          </a:p>
        </p:txBody>
      </p:sp>
    </p:spTree>
    <p:extLst>
      <p:ext uri="{BB962C8B-B14F-4D97-AF65-F5344CB8AC3E}">
        <p14:creationId xmlns:p14="http://schemas.microsoft.com/office/powerpoint/2010/main" val="3635183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E11E418-0B98-0D30-C6B9-11B1E9894A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CBACF4FA-BA59-7090-CCD8-525F1C75C1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38892502-2FA0-918A-DF2A-88377F185F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F466A23-D21C-4EAB-8570-158DD1450823}" type="datetimeFigureOut">
              <a:rPr lang="es-MX" smtClean="0"/>
              <a:t>18/11/2025</a:t>
            </a:fld>
            <a:endParaRPr lang="es-MX"/>
          </a:p>
        </p:txBody>
      </p:sp>
      <p:sp>
        <p:nvSpPr>
          <p:cNvPr id="5" name="Marcador de pie de página 4">
            <a:extLst>
              <a:ext uri="{FF2B5EF4-FFF2-40B4-BE49-F238E27FC236}">
                <a16:creationId xmlns:a16="http://schemas.microsoft.com/office/drawing/2014/main" id="{98CB97A9-EFEC-B27D-FEB5-E69B7D714A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a:p>
        </p:txBody>
      </p:sp>
      <p:sp>
        <p:nvSpPr>
          <p:cNvPr id="6" name="Marcador de número de diapositiva 5">
            <a:extLst>
              <a:ext uri="{FF2B5EF4-FFF2-40B4-BE49-F238E27FC236}">
                <a16:creationId xmlns:a16="http://schemas.microsoft.com/office/drawing/2014/main" id="{EE74B80B-4A86-09CB-E5F7-82A6B36E7F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E5F50B0-E399-4C93-A548-36A73C82DDC9}" type="slidenum">
              <a:rPr lang="es-MX" smtClean="0"/>
              <a:t>‹Nº›</a:t>
            </a:fld>
            <a:endParaRPr lang="es-MX"/>
          </a:p>
        </p:txBody>
      </p:sp>
    </p:spTree>
    <p:extLst>
      <p:ext uri="{BB962C8B-B14F-4D97-AF65-F5344CB8AC3E}">
        <p14:creationId xmlns:p14="http://schemas.microsoft.com/office/powerpoint/2010/main" val="21446260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0AF68-4C9B-0DDF-3DB3-CC6B6C28B5FB}"/>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276AF235-2434-B177-C337-527C939A7CE6}"/>
              </a:ext>
            </a:extLst>
          </p:cNvPr>
          <p:cNvPicPr>
            <a:picLocks noChangeAspect="1"/>
          </p:cNvPicPr>
          <p:nvPr/>
        </p:nvPicPr>
        <p:blipFill>
          <a:blip r:embed="rId2"/>
          <a:stretch>
            <a:fillRect/>
          </a:stretch>
        </p:blipFill>
        <p:spPr>
          <a:xfrm>
            <a:off x="0" y="-6"/>
            <a:ext cx="12192000" cy="6869949"/>
          </a:xfrm>
          <a:prstGeom prst="rect">
            <a:avLst/>
          </a:prstGeom>
        </p:spPr>
      </p:pic>
      <p:pic>
        <p:nvPicPr>
          <p:cNvPr id="4" name="Imagen 3" descr="Imagen que contiene cuarto, señal, firmar&#10;&#10;Descripción generada automáticamente">
            <a:extLst>
              <a:ext uri="{FF2B5EF4-FFF2-40B4-BE49-F238E27FC236}">
                <a16:creationId xmlns:a16="http://schemas.microsoft.com/office/drawing/2014/main" id="{4E3D4FC4-67C2-34CC-6CAE-ACB03BC575D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1840" y="1627558"/>
            <a:ext cx="3198146" cy="3196743"/>
          </a:xfrm>
          <a:prstGeom prst="rect">
            <a:avLst/>
          </a:prstGeom>
          <a:noFill/>
          <a:ln>
            <a:noFill/>
          </a:ln>
          <a:effectLst/>
        </p:spPr>
      </p:pic>
      <p:pic>
        <p:nvPicPr>
          <p:cNvPr id="7" name="Picture 4" descr="Instituto Tecnológico Superior de Puerto Peñasco ...">
            <a:extLst>
              <a:ext uri="{FF2B5EF4-FFF2-40B4-BE49-F238E27FC236}">
                <a16:creationId xmlns:a16="http://schemas.microsoft.com/office/drawing/2014/main" id="{049DF6DD-8167-AFA1-2BD9-DC141F64420F}"/>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27668" y="154356"/>
            <a:ext cx="1490130" cy="95883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76D850F2-035C-949B-BE67-AB9FEC38C1B5}"/>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6954" t="10730" r="23511" b="28109"/>
          <a:stretch/>
        </p:blipFill>
        <p:spPr bwMode="auto">
          <a:xfrm>
            <a:off x="10547284" y="227100"/>
            <a:ext cx="1224280" cy="860425"/>
          </a:xfrm>
          <a:prstGeom prst="rect">
            <a:avLst/>
          </a:prstGeom>
          <a:noFill/>
          <a:ln>
            <a:noFill/>
          </a:ln>
          <a:extLst>
            <a:ext uri="{53640926-AAD7-44D8-BBD7-CCE9431645EC}">
              <a14:shadowObscured xmlns:a14="http://schemas.microsoft.com/office/drawing/2010/main"/>
            </a:ext>
          </a:extLst>
        </p:spPr>
      </p:pic>
      <p:pic>
        <p:nvPicPr>
          <p:cNvPr id="10" name="Imagen 9">
            <a:extLst>
              <a:ext uri="{FF2B5EF4-FFF2-40B4-BE49-F238E27FC236}">
                <a16:creationId xmlns:a16="http://schemas.microsoft.com/office/drawing/2014/main" id="{F2C6D9C1-790B-9DCB-7F61-AA990EAD49B0}"/>
              </a:ext>
            </a:extLst>
          </p:cNvPr>
          <p:cNvPicPr>
            <a:picLocks noChangeAspect="1"/>
          </p:cNvPicPr>
          <p:nvPr/>
        </p:nvPicPr>
        <p:blipFill>
          <a:blip r:embed="rId6">
            <a:clrChange>
              <a:clrFrom>
                <a:srgbClr val="FFFFFF"/>
              </a:clrFrom>
              <a:clrTo>
                <a:srgbClr val="FFFFFF">
                  <a:alpha val="0"/>
                </a:srgbClr>
              </a:clrTo>
            </a:clrChange>
          </a:blip>
          <a:srcRect l="9254" t="26215" r="7973" b="25424"/>
          <a:stretch>
            <a:fillRect/>
          </a:stretch>
        </p:blipFill>
        <p:spPr>
          <a:xfrm>
            <a:off x="7242492" y="91580"/>
            <a:ext cx="2262820" cy="1021611"/>
          </a:xfrm>
          <a:prstGeom prst="rect">
            <a:avLst/>
          </a:prstGeom>
        </p:spPr>
      </p:pic>
      <p:sp>
        <p:nvSpPr>
          <p:cNvPr id="11" name="4to. Foro de investigación…">
            <a:extLst>
              <a:ext uri="{FF2B5EF4-FFF2-40B4-BE49-F238E27FC236}">
                <a16:creationId xmlns:a16="http://schemas.microsoft.com/office/drawing/2014/main" id="{A70A039F-F2FA-44B1-032C-CB3DD7F2CCBC}"/>
              </a:ext>
            </a:extLst>
          </p:cNvPr>
          <p:cNvSpPr txBox="1">
            <a:spLocks noGrp="1"/>
          </p:cNvSpPr>
          <p:nvPr>
            <p:ph type="ctrTitle"/>
          </p:nvPr>
        </p:nvSpPr>
        <p:spPr>
          <a:xfrm>
            <a:off x="3521299" y="3046598"/>
            <a:ext cx="8931713" cy="511445"/>
          </a:xfrm>
          <a:prstGeom prst="rect">
            <a:avLst/>
          </a:prstGeom>
        </p:spPr>
        <p:txBody>
          <a:bodyPr>
            <a:noAutofit/>
          </a:bodyPr>
          <a:lstStyle/>
          <a:p>
            <a:pPr>
              <a:defRPr sz="9000" spc="-270">
                <a:solidFill>
                  <a:srgbClr val="2C4E9D"/>
                </a:solidFill>
                <a:latin typeface="Montserrat Bold"/>
                <a:ea typeface="Montserrat Bold"/>
                <a:cs typeface="Montserrat Bold"/>
                <a:sym typeface="Montserrat Bold"/>
              </a:defRPr>
            </a:pPr>
            <a:r>
              <a:rPr lang="es-MX" sz="4000" b="1" dirty="0">
                <a:solidFill>
                  <a:schemeClr val="accent6">
                    <a:lumMod val="75000"/>
                  </a:schemeClr>
                </a:solidFill>
                <a:effectLst>
                  <a:outerShdw blurRad="38100" dist="38100" dir="2700000" algn="tl">
                    <a:srgbClr val="000000">
                      <a:alpha val="43137"/>
                    </a:srgbClr>
                  </a:outerShdw>
                </a:effectLst>
              </a:rPr>
              <a:t>3er</a:t>
            </a:r>
            <a:r>
              <a:rPr sz="4000" b="1" dirty="0">
                <a:solidFill>
                  <a:schemeClr val="accent6">
                    <a:lumMod val="75000"/>
                  </a:schemeClr>
                </a:solidFill>
                <a:effectLst>
                  <a:outerShdw blurRad="38100" dist="38100" dir="2700000" algn="tl">
                    <a:srgbClr val="000000">
                      <a:alpha val="43137"/>
                    </a:srgbClr>
                  </a:outerShdw>
                </a:effectLst>
              </a:rPr>
              <a:t>. Foro </a:t>
            </a:r>
            <a:r>
              <a:rPr lang="es-MX" sz="4000" b="1" dirty="0">
                <a:solidFill>
                  <a:schemeClr val="accent6">
                    <a:lumMod val="75000"/>
                  </a:schemeClr>
                </a:solidFill>
                <a:effectLst>
                  <a:outerShdw blurRad="38100" dist="38100" dir="2700000" algn="tl">
                    <a:srgbClr val="000000">
                      <a:alpha val="43137"/>
                    </a:srgbClr>
                  </a:outerShdw>
                </a:effectLst>
              </a:rPr>
              <a:t>Estudiantil </a:t>
            </a:r>
            <a:br>
              <a:rPr lang="es-MX" sz="4000" b="1" dirty="0">
                <a:solidFill>
                  <a:schemeClr val="accent6">
                    <a:lumMod val="75000"/>
                  </a:schemeClr>
                </a:solidFill>
                <a:effectLst>
                  <a:outerShdw blurRad="38100" dist="38100" dir="2700000" algn="tl">
                    <a:srgbClr val="000000">
                      <a:alpha val="43137"/>
                    </a:srgbClr>
                  </a:outerShdw>
                </a:effectLst>
              </a:rPr>
            </a:br>
            <a:r>
              <a:rPr sz="4000" b="1" dirty="0">
                <a:solidFill>
                  <a:schemeClr val="accent6">
                    <a:lumMod val="75000"/>
                  </a:schemeClr>
                </a:solidFill>
                <a:effectLst>
                  <a:outerShdw blurRad="38100" dist="38100" dir="2700000" algn="tl">
                    <a:srgbClr val="000000">
                      <a:alpha val="43137"/>
                    </a:srgbClr>
                  </a:outerShdw>
                </a:effectLst>
              </a:rPr>
              <a:t>de </a:t>
            </a:r>
            <a:r>
              <a:rPr lang="es-MX" sz="4000" b="1" dirty="0">
                <a:solidFill>
                  <a:schemeClr val="accent6">
                    <a:lumMod val="75000"/>
                  </a:schemeClr>
                </a:solidFill>
                <a:effectLst>
                  <a:outerShdw blurRad="38100" dist="38100" dir="2700000" algn="tl">
                    <a:srgbClr val="000000">
                      <a:alpha val="43137"/>
                    </a:srgbClr>
                  </a:outerShdw>
                </a:effectLst>
              </a:rPr>
              <a:t>I</a:t>
            </a:r>
            <a:r>
              <a:rPr sz="4000" b="1" dirty="0" err="1">
                <a:solidFill>
                  <a:schemeClr val="accent6">
                    <a:lumMod val="75000"/>
                  </a:schemeClr>
                </a:solidFill>
                <a:effectLst>
                  <a:outerShdw blurRad="38100" dist="38100" dir="2700000" algn="tl">
                    <a:srgbClr val="000000">
                      <a:alpha val="43137"/>
                    </a:srgbClr>
                  </a:outerShdw>
                </a:effectLst>
              </a:rPr>
              <a:t>nvestigación</a:t>
            </a:r>
            <a:endParaRPr sz="4000" b="1" dirty="0">
              <a:solidFill>
                <a:schemeClr val="accent6">
                  <a:lumMod val="75000"/>
                </a:schemeClr>
              </a:solidFill>
              <a:effectLst>
                <a:outerShdw blurRad="38100" dist="38100" dir="2700000" algn="tl">
                  <a:srgbClr val="000000">
                    <a:alpha val="43137"/>
                  </a:srgbClr>
                </a:outerShdw>
              </a:effectLst>
            </a:endParaRPr>
          </a:p>
        </p:txBody>
      </p:sp>
      <p:sp>
        <p:nvSpPr>
          <p:cNvPr id="13" name="CuadroTexto 12">
            <a:extLst>
              <a:ext uri="{FF2B5EF4-FFF2-40B4-BE49-F238E27FC236}">
                <a16:creationId xmlns:a16="http://schemas.microsoft.com/office/drawing/2014/main" id="{6765B68F-A3A4-7C2D-CCE2-8E454CACADDC}"/>
              </a:ext>
            </a:extLst>
          </p:cNvPr>
          <p:cNvSpPr txBox="1"/>
          <p:nvPr/>
        </p:nvSpPr>
        <p:spPr>
          <a:xfrm>
            <a:off x="5121705" y="3657305"/>
            <a:ext cx="6168324" cy="646331"/>
          </a:xfrm>
          <a:prstGeom prst="rect">
            <a:avLst/>
          </a:prstGeom>
          <a:noFill/>
        </p:spPr>
        <p:txBody>
          <a:bodyPr wrap="square">
            <a:spAutoFit/>
          </a:bodyPr>
          <a:lstStyle/>
          <a:p>
            <a:r>
              <a:rPr lang="es-MX" sz="3600" b="1" dirty="0"/>
              <a:t>Nombre de la investigación</a:t>
            </a:r>
            <a:endParaRPr lang="es-MX" sz="3600" dirty="0"/>
          </a:p>
        </p:txBody>
      </p:sp>
      <p:grpSp>
        <p:nvGrpSpPr>
          <p:cNvPr id="16" name="Grupo 15">
            <a:extLst>
              <a:ext uri="{FF2B5EF4-FFF2-40B4-BE49-F238E27FC236}">
                <a16:creationId xmlns:a16="http://schemas.microsoft.com/office/drawing/2014/main" id="{1208E0E1-48E2-A201-C6A9-3C7717EA619B}"/>
              </a:ext>
            </a:extLst>
          </p:cNvPr>
          <p:cNvGrpSpPr/>
          <p:nvPr/>
        </p:nvGrpSpPr>
        <p:grpSpPr>
          <a:xfrm>
            <a:off x="0" y="6090560"/>
            <a:ext cx="12192000" cy="613084"/>
            <a:chOff x="0" y="6090560"/>
            <a:chExt cx="12192000" cy="613084"/>
          </a:xfrm>
        </p:grpSpPr>
        <p:grpSp>
          <p:nvGrpSpPr>
            <p:cNvPr id="17" name="Grupo 16">
              <a:extLst>
                <a:ext uri="{FF2B5EF4-FFF2-40B4-BE49-F238E27FC236}">
                  <a16:creationId xmlns:a16="http://schemas.microsoft.com/office/drawing/2014/main" id="{91C84ACC-EC7D-4D67-69A0-4EB3B62DECEB}"/>
                </a:ext>
              </a:extLst>
            </p:cNvPr>
            <p:cNvGrpSpPr/>
            <p:nvPr/>
          </p:nvGrpSpPr>
          <p:grpSpPr>
            <a:xfrm>
              <a:off x="0" y="6189823"/>
              <a:ext cx="12192000" cy="513821"/>
              <a:chOff x="0" y="5544736"/>
              <a:chExt cx="13716000" cy="513821"/>
            </a:xfrm>
          </p:grpSpPr>
          <p:pic>
            <p:nvPicPr>
              <p:cNvPr id="19" name="Picture 2" descr="Cenefa Engranes Para Pizarrón De Clases | MercadoLibre">
                <a:extLst>
                  <a:ext uri="{FF2B5EF4-FFF2-40B4-BE49-F238E27FC236}">
                    <a16:creationId xmlns:a16="http://schemas.microsoft.com/office/drawing/2014/main" id="{1207D3F2-5363-8A36-A1AF-99DABDF48DFE}"/>
                  </a:ext>
                </a:extLst>
              </p:cNvPr>
              <p:cNvPicPr>
                <a:picLocks noChangeAspect="1" noChangeArrowheads="1"/>
              </p:cNvPicPr>
              <p:nvPr/>
            </p:nvPicPr>
            <p:blipFill rotWithShape="1">
              <a:blip r:embed="rId7">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t="46328" b="46215"/>
              <a:stretch>
                <a:fillRect/>
              </a:stretch>
            </p:blipFill>
            <p:spPr bwMode="auto">
              <a:xfrm>
                <a:off x="0" y="5547112"/>
                <a:ext cx="6858000" cy="51144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enefa Engranes Para Pizarrón De Clases | MercadoLibre">
                <a:extLst>
                  <a:ext uri="{FF2B5EF4-FFF2-40B4-BE49-F238E27FC236}">
                    <a16:creationId xmlns:a16="http://schemas.microsoft.com/office/drawing/2014/main" id="{4CC94C27-4B7D-9B4E-BF50-EEB95F647FC2}"/>
                  </a:ext>
                </a:extLst>
              </p:cNvPr>
              <p:cNvPicPr>
                <a:picLocks noChangeAspect="1" noChangeArrowheads="1"/>
              </p:cNvPicPr>
              <p:nvPr/>
            </p:nvPicPr>
            <p:blipFill rotWithShape="1">
              <a:blip r:embed="rId7">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t="46328" b="46215"/>
              <a:stretch>
                <a:fillRect/>
              </a:stretch>
            </p:blipFill>
            <p:spPr bwMode="auto">
              <a:xfrm>
                <a:off x="6858000" y="5544736"/>
                <a:ext cx="6858000" cy="511445"/>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8" name="Conector recto 17">
              <a:extLst>
                <a:ext uri="{FF2B5EF4-FFF2-40B4-BE49-F238E27FC236}">
                  <a16:creationId xmlns:a16="http://schemas.microsoft.com/office/drawing/2014/main" id="{28E15A7C-D01D-2EB6-082F-E083BF17E71D}"/>
                </a:ext>
              </a:extLst>
            </p:cNvPr>
            <p:cNvCxnSpPr>
              <a:cxnSpLocks/>
            </p:cNvCxnSpPr>
            <p:nvPr/>
          </p:nvCxnSpPr>
          <p:spPr>
            <a:xfrm>
              <a:off x="0" y="6090560"/>
              <a:ext cx="12192000" cy="0"/>
            </a:xfrm>
            <a:prstGeom prst="line">
              <a:avLst/>
            </a:prstGeom>
            <a:ln w="76200" cmpd="tri">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215382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8E06D-479F-AA1D-5CDB-43C34C29F532}"/>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1AD8DBF1-EF3E-C227-E74B-A43E4C790D13}"/>
              </a:ext>
            </a:extLst>
          </p:cNvPr>
          <p:cNvSpPr/>
          <p:nvPr/>
        </p:nvSpPr>
        <p:spPr>
          <a:xfrm>
            <a:off x="0" y="0"/>
            <a:ext cx="1343608" cy="6858000"/>
          </a:xfrm>
          <a:prstGeom prst="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MX"/>
          </a:p>
        </p:txBody>
      </p:sp>
      <p:sp>
        <p:nvSpPr>
          <p:cNvPr id="5" name="CuadroTexto 4">
            <a:extLst>
              <a:ext uri="{FF2B5EF4-FFF2-40B4-BE49-F238E27FC236}">
                <a16:creationId xmlns:a16="http://schemas.microsoft.com/office/drawing/2014/main" id="{382FF3FA-223A-CC3A-5203-B1493184BCA9}"/>
              </a:ext>
            </a:extLst>
          </p:cNvPr>
          <p:cNvSpPr txBox="1"/>
          <p:nvPr/>
        </p:nvSpPr>
        <p:spPr>
          <a:xfrm rot="16200000">
            <a:off x="-1934010" y="2951936"/>
            <a:ext cx="5273880" cy="923330"/>
          </a:xfrm>
          <a:prstGeom prst="rect">
            <a:avLst/>
          </a:prstGeom>
          <a:noFill/>
        </p:spPr>
        <p:txBody>
          <a:bodyPr wrap="none" rtlCol="0">
            <a:spAutoFit/>
          </a:bodyPr>
          <a:lstStyle/>
          <a:p>
            <a:r>
              <a:rPr lang="es-ES" sz="5400" dirty="0">
                <a:solidFill>
                  <a:schemeClr val="bg1"/>
                </a:solidFill>
              </a:rPr>
              <a:t>CONCLUSIONES</a:t>
            </a:r>
            <a:endParaRPr lang="es-MX" sz="5400" dirty="0">
              <a:solidFill>
                <a:schemeClr val="bg1"/>
              </a:solidFill>
            </a:endParaRPr>
          </a:p>
        </p:txBody>
      </p:sp>
      <p:grpSp>
        <p:nvGrpSpPr>
          <p:cNvPr id="6" name="Grupo 5">
            <a:extLst>
              <a:ext uri="{FF2B5EF4-FFF2-40B4-BE49-F238E27FC236}">
                <a16:creationId xmlns:a16="http://schemas.microsoft.com/office/drawing/2014/main" id="{7C75B4B3-E447-41D9-88D6-295ABF931C86}"/>
              </a:ext>
            </a:extLst>
          </p:cNvPr>
          <p:cNvGrpSpPr/>
          <p:nvPr/>
        </p:nvGrpSpPr>
        <p:grpSpPr>
          <a:xfrm>
            <a:off x="8844751" y="32657"/>
            <a:ext cx="3166407" cy="678401"/>
            <a:chOff x="7330698" y="154356"/>
            <a:chExt cx="4440866" cy="1021611"/>
          </a:xfrm>
        </p:grpSpPr>
        <p:pic>
          <p:nvPicPr>
            <p:cNvPr id="7" name="Picture 4" descr="Instituto Tecnológico Superior de Puerto Peñasco ...">
              <a:extLst>
                <a:ext uri="{FF2B5EF4-FFF2-40B4-BE49-F238E27FC236}">
                  <a16:creationId xmlns:a16="http://schemas.microsoft.com/office/drawing/2014/main" id="{54CCE1D4-28BC-BD53-378E-3627B5F39ECF}"/>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27668" y="154356"/>
              <a:ext cx="1490130" cy="95883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F86BC9A1-40C0-E5A2-4171-F14D727B1AC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954" t="10730" r="23511" b="28109"/>
            <a:stretch/>
          </p:blipFill>
          <p:spPr bwMode="auto">
            <a:xfrm>
              <a:off x="10547284" y="227100"/>
              <a:ext cx="1224280" cy="860425"/>
            </a:xfrm>
            <a:prstGeom prst="rect">
              <a:avLst/>
            </a:prstGeom>
            <a:noFill/>
            <a:ln>
              <a:noFill/>
            </a:ln>
            <a:extLst>
              <a:ext uri="{53640926-AAD7-44D8-BBD7-CCE9431645EC}">
                <a14:shadowObscured xmlns:a14="http://schemas.microsoft.com/office/drawing/2010/main"/>
              </a:ext>
            </a:extLst>
          </p:spPr>
        </p:pic>
        <p:pic>
          <p:nvPicPr>
            <p:cNvPr id="9" name="Imagen 8">
              <a:extLst>
                <a:ext uri="{FF2B5EF4-FFF2-40B4-BE49-F238E27FC236}">
                  <a16:creationId xmlns:a16="http://schemas.microsoft.com/office/drawing/2014/main" id="{CE80135E-F359-66FF-BBAD-7986BCDF7ED9}"/>
                </a:ext>
              </a:extLst>
            </p:cNvPr>
            <p:cNvPicPr>
              <a:picLocks noChangeAspect="1"/>
            </p:cNvPicPr>
            <p:nvPr/>
          </p:nvPicPr>
          <p:blipFill>
            <a:blip r:embed="rId5">
              <a:clrChange>
                <a:clrFrom>
                  <a:srgbClr val="FFFFFF"/>
                </a:clrFrom>
                <a:clrTo>
                  <a:srgbClr val="FFFFFF">
                    <a:alpha val="0"/>
                  </a:srgbClr>
                </a:clrTo>
              </a:clrChange>
            </a:blip>
            <a:srcRect l="9254" t="26215" r="7973" b="25424"/>
            <a:stretch>
              <a:fillRect/>
            </a:stretch>
          </p:blipFill>
          <p:spPr>
            <a:xfrm>
              <a:off x="7330698" y="154356"/>
              <a:ext cx="2262820" cy="1021611"/>
            </a:xfrm>
            <a:prstGeom prst="rect">
              <a:avLst/>
            </a:prstGeom>
          </p:spPr>
        </p:pic>
      </p:grpSp>
      <p:sp>
        <p:nvSpPr>
          <p:cNvPr id="16" name="Lorem ipsum dolor sit amet, consectetuer adipiscing elit. Aenean commodo ligula eget dolor. Aenean massa. Cum sociis natoque penatibus et magnis dis parturient montes, nascetur ridiculus mus. Donec quam felis, ultricies nec, pellentesque eu, pretium quis">
            <a:extLst>
              <a:ext uri="{FF2B5EF4-FFF2-40B4-BE49-F238E27FC236}">
                <a16:creationId xmlns:a16="http://schemas.microsoft.com/office/drawing/2014/main" id="{59A0ADBE-1B6A-85B0-7AF4-08E2F8104656}"/>
              </a:ext>
            </a:extLst>
          </p:cNvPr>
          <p:cNvSpPr txBox="1">
            <a:spLocks/>
          </p:cNvSpPr>
          <p:nvPr/>
        </p:nvSpPr>
        <p:spPr>
          <a:xfrm>
            <a:off x="1922692" y="1942495"/>
            <a:ext cx="9652000" cy="3967310"/>
          </a:xfrm>
          <a:prstGeom prst="rect">
            <a:avLst/>
          </a:prstGeom>
        </p:spPr>
        <p:txBody>
          <a:bodyPr vert="horz" lIns="91440" tIns="45720" rIns="91440" bIns="45720" rtlCol="0">
            <a:normAutofit/>
          </a:bodyPr>
          <a:lstStyle>
            <a:lvl1pPr marL="0" indent="0" algn="just" defTabSz="1341120" rtl="0" eaLnBrk="1" latinLnBrk="0" hangingPunct="1">
              <a:lnSpc>
                <a:spcPct val="90000"/>
              </a:lnSpc>
              <a:spcBef>
                <a:spcPts val="1300"/>
              </a:spcBef>
              <a:buClrTx/>
              <a:buSzTx/>
              <a:buFont typeface="Arial" panose="020B0604020202020204" pitchFamily="34" charset="0"/>
              <a:buNone/>
              <a:defRPr sz="2310" kern="1200">
                <a:solidFill>
                  <a:schemeClr val="tx1"/>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MX" sz="2000" dirty="0" err="1"/>
              <a:t>Lorem</a:t>
            </a:r>
            <a:r>
              <a:rPr lang="es-MX" sz="2000" dirty="0"/>
              <a:t> </a:t>
            </a:r>
            <a:r>
              <a:rPr lang="es-MX" sz="2000" dirty="0" err="1"/>
              <a:t>ipsum</a:t>
            </a:r>
            <a:r>
              <a:rPr lang="es-MX" sz="2000" dirty="0"/>
              <a:t> dolor </a:t>
            </a:r>
            <a:r>
              <a:rPr lang="es-MX" sz="2000" dirty="0" err="1"/>
              <a:t>sit</a:t>
            </a:r>
            <a:r>
              <a:rPr lang="es-MX" sz="2000" dirty="0"/>
              <a:t> </a:t>
            </a:r>
            <a:r>
              <a:rPr lang="es-MX" sz="2000" dirty="0" err="1"/>
              <a:t>amet</a:t>
            </a:r>
            <a:r>
              <a:rPr lang="es-MX" sz="2000" dirty="0"/>
              <a:t>, </a:t>
            </a:r>
            <a:r>
              <a:rPr lang="es-MX" sz="2000" dirty="0" err="1"/>
              <a:t>consectetuer</a:t>
            </a:r>
            <a:r>
              <a:rPr lang="es-MX" sz="2000" dirty="0"/>
              <a:t> </a:t>
            </a:r>
            <a:r>
              <a:rPr lang="es-MX" sz="2000" dirty="0" err="1"/>
              <a:t>adipiscing</a:t>
            </a:r>
            <a:r>
              <a:rPr lang="es-MX" sz="2000" dirty="0"/>
              <a:t> </a:t>
            </a:r>
            <a:r>
              <a:rPr lang="es-MX" sz="2000" dirty="0" err="1"/>
              <a:t>elit</a:t>
            </a:r>
            <a:r>
              <a:rPr lang="es-MX" sz="2000" dirty="0"/>
              <a:t>. </a:t>
            </a:r>
            <a:r>
              <a:rPr lang="es-MX" sz="2000" dirty="0" err="1"/>
              <a:t>Aenean</a:t>
            </a:r>
            <a:r>
              <a:rPr lang="es-MX" sz="2000" dirty="0"/>
              <a:t> commodo </a:t>
            </a:r>
            <a:r>
              <a:rPr lang="es-MX" sz="2000" dirty="0" err="1"/>
              <a:t>ligula</a:t>
            </a:r>
            <a:r>
              <a:rPr lang="es-MX" sz="2000" dirty="0"/>
              <a:t> </a:t>
            </a:r>
            <a:r>
              <a:rPr lang="es-MX" sz="2000" dirty="0" err="1"/>
              <a:t>eget</a:t>
            </a:r>
            <a:r>
              <a:rPr lang="es-MX" sz="2000" dirty="0"/>
              <a:t> dolor. </a:t>
            </a:r>
            <a:r>
              <a:rPr lang="es-MX" sz="2000" dirty="0" err="1"/>
              <a:t>Aenean</a:t>
            </a:r>
            <a:r>
              <a:rPr lang="es-MX" sz="2000" dirty="0"/>
              <a:t> </a:t>
            </a:r>
            <a:r>
              <a:rPr lang="es-MX" sz="2000" dirty="0" err="1"/>
              <a:t>massa</a:t>
            </a:r>
            <a:r>
              <a:rPr lang="es-MX" sz="2000" dirty="0"/>
              <a:t>. Cum </a:t>
            </a:r>
            <a:r>
              <a:rPr lang="es-MX" sz="2000" dirty="0" err="1"/>
              <a:t>sociis</a:t>
            </a:r>
            <a:r>
              <a:rPr lang="es-MX" sz="2000" dirty="0"/>
              <a:t> </a:t>
            </a:r>
            <a:r>
              <a:rPr lang="es-MX" sz="2000" dirty="0" err="1"/>
              <a:t>natoque</a:t>
            </a:r>
            <a:r>
              <a:rPr lang="es-MX" sz="2000" dirty="0"/>
              <a:t> </a:t>
            </a:r>
            <a:r>
              <a:rPr lang="es-MX" sz="2000" dirty="0" err="1"/>
              <a:t>penatibus</a:t>
            </a:r>
            <a:r>
              <a:rPr lang="es-MX" sz="2000" dirty="0"/>
              <a:t> et </a:t>
            </a:r>
            <a:r>
              <a:rPr lang="es-MX" sz="2000" dirty="0" err="1"/>
              <a:t>magnis</a:t>
            </a:r>
            <a:r>
              <a:rPr lang="es-MX" sz="2000" dirty="0"/>
              <a:t> </a:t>
            </a:r>
            <a:r>
              <a:rPr lang="es-MX" sz="2000" dirty="0" err="1"/>
              <a:t>dis</a:t>
            </a:r>
            <a:r>
              <a:rPr lang="es-MX" sz="2000" dirty="0"/>
              <a:t> </a:t>
            </a:r>
            <a:r>
              <a:rPr lang="es-MX" sz="2000" dirty="0" err="1"/>
              <a:t>parturient</a:t>
            </a:r>
            <a:r>
              <a:rPr lang="es-MX" sz="2000" dirty="0"/>
              <a:t> montes, </a:t>
            </a:r>
            <a:r>
              <a:rPr lang="es-MX" sz="2000" dirty="0" err="1"/>
              <a:t>nascetur</a:t>
            </a:r>
            <a:r>
              <a:rPr lang="es-MX" sz="2000" dirty="0"/>
              <a:t> </a:t>
            </a:r>
            <a:r>
              <a:rPr lang="es-MX" sz="2000" dirty="0" err="1"/>
              <a:t>ridiculus</a:t>
            </a:r>
            <a:r>
              <a:rPr lang="es-MX" sz="2000" dirty="0"/>
              <a:t> mus. </a:t>
            </a:r>
            <a:r>
              <a:rPr lang="es-MX" sz="2000" dirty="0" err="1"/>
              <a:t>Donec</a:t>
            </a:r>
            <a:r>
              <a:rPr lang="es-MX" sz="2000" dirty="0"/>
              <a:t> </a:t>
            </a:r>
            <a:r>
              <a:rPr lang="es-MX" sz="2000" dirty="0" err="1"/>
              <a:t>quam</a:t>
            </a:r>
            <a:r>
              <a:rPr lang="es-MX" sz="2000" dirty="0"/>
              <a:t> </a:t>
            </a:r>
            <a:r>
              <a:rPr lang="es-MX" sz="2000" dirty="0" err="1"/>
              <a:t>felis</a:t>
            </a:r>
            <a:r>
              <a:rPr lang="es-MX" sz="2000" dirty="0"/>
              <a:t>, </a:t>
            </a:r>
            <a:r>
              <a:rPr lang="es-MX" sz="2000" dirty="0" err="1"/>
              <a:t>ultricies</a:t>
            </a:r>
            <a:r>
              <a:rPr lang="es-MX" sz="2000" dirty="0"/>
              <a:t> </a:t>
            </a:r>
            <a:r>
              <a:rPr lang="es-MX" sz="2000" dirty="0" err="1"/>
              <a:t>nec</a:t>
            </a:r>
            <a:r>
              <a:rPr lang="es-MX" sz="2000" dirty="0"/>
              <a:t>, </a:t>
            </a:r>
            <a:r>
              <a:rPr lang="es-MX" sz="2000" dirty="0" err="1"/>
              <a:t>pellentesque</a:t>
            </a:r>
            <a:r>
              <a:rPr lang="es-MX" sz="2000" dirty="0"/>
              <a:t> </a:t>
            </a:r>
            <a:r>
              <a:rPr lang="es-MX" sz="2000" dirty="0" err="1"/>
              <a:t>eu</a:t>
            </a:r>
            <a:r>
              <a:rPr lang="es-MX" sz="2000" dirty="0"/>
              <a:t>, </a:t>
            </a:r>
            <a:r>
              <a:rPr lang="es-MX" sz="2000" dirty="0" err="1"/>
              <a:t>pretium</a:t>
            </a:r>
            <a:r>
              <a:rPr lang="es-MX" sz="2000" dirty="0"/>
              <a:t> quis, </a:t>
            </a:r>
            <a:r>
              <a:rPr lang="es-MX" sz="2000" dirty="0" err="1"/>
              <a:t>sem</a:t>
            </a:r>
            <a:r>
              <a:rPr lang="es-MX" sz="2000" dirty="0"/>
              <a:t>. </a:t>
            </a:r>
            <a:r>
              <a:rPr lang="es-MX" sz="2000" dirty="0" err="1"/>
              <a:t>Nulla</a:t>
            </a:r>
            <a:r>
              <a:rPr lang="es-MX" sz="2000" dirty="0"/>
              <a:t> </a:t>
            </a:r>
            <a:r>
              <a:rPr lang="es-MX" sz="2000" dirty="0" err="1"/>
              <a:t>consequat</a:t>
            </a:r>
            <a:r>
              <a:rPr lang="es-MX" sz="2000" dirty="0"/>
              <a:t> </a:t>
            </a:r>
            <a:r>
              <a:rPr lang="es-MX" sz="2000" dirty="0" err="1"/>
              <a:t>massa</a:t>
            </a:r>
            <a:r>
              <a:rPr lang="es-MX" sz="2000" dirty="0"/>
              <a:t> quis </a:t>
            </a:r>
            <a:r>
              <a:rPr lang="es-MX" sz="2000" dirty="0" err="1"/>
              <a:t>enim</a:t>
            </a:r>
            <a:r>
              <a:rPr lang="es-MX" sz="2000" dirty="0"/>
              <a:t>. </a:t>
            </a:r>
            <a:r>
              <a:rPr lang="es-MX" sz="2000" dirty="0" err="1"/>
              <a:t>Donec</a:t>
            </a:r>
            <a:r>
              <a:rPr lang="es-MX" sz="2000" dirty="0"/>
              <a:t> </a:t>
            </a:r>
            <a:r>
              <a:rPr lang="es-MX" sz="2000" dirty="0" err="1"/>
              <a:t>pede</a:t>
            </a:r>
            <a:r>
              <a:rPr lang="es-MX" sz="2000" dirty="0"/>
              <a:t> justo, </a:t>
            </a:r>
            <a:r>
              <a:rPr lang="es-MX" sz="2000" dirty="0" err="1"/>
              <a:t>fringilla</a:t>
            </a:r>
            <a:r>
              <a:rPr lang="es-MX" sz="2000" dirty="0"/>
              <a:t> </a:t>
            </a:r>
            <a:r>
              <a:rPr lang="es-MX" sz="2000" dirty="0" err="1"/>
              <a:t>vel</a:t>
            </a:r>
            <a:r>
              <a:rPr lang="es-MX" sz="2000" dirty="0"/>
              <a:t>, </a:t>
            </a:r>
            <a:r>
              <a:rPr lang="es-MX" sz="2000" dirty="0" err="1"/>
              <a:t>aliquet</a:t>
            </a:r>
            <a:r>
              <a:rPr lang="es-MX" sz="2000" dirty="0"/>
              <a:t> </a:t>
            </a:r>
            <a:r>
              <a:rPr lang="es-MX" sz="2000" dirty="0" err="1"/>
              <a:t>nec</a:t>
            </a:r>
            <a:r>
              <a:rPr lang="es-MX" sz="2000" dirty="0"/>
              <a:t>, </a:t>
            </a:r>
            <a:r>
              <a:rPr lang="es-MX" sz="2000" dirty="0" err="1"/>
              <a:t>vulputate</a:t>
            </a:r>
            <a:r>
              <a:rPr lang="es-MX" sz="2000" dirty="0"/>
              <a:t> </a:t>
            </a:r>
            <a:r>
              <a:rPr lang="es-MX" sz="2000" dirty="0" err="1"/>
              <a:t>eget</a:t>
            </a:r>
            <a:r>
              <a:rPr lang="es-MX" sz="2000" dirty="0"/>
              <a:t>, </a:t>
            </a:r>
            <a:r>
              <a:rPr lang="es-MX" sz="2000" dirty="0" err="1"/>
              <a:t>arcu</a:t>
            </a:r>
            <a:r>
              <a:rPr lang="es-MX" sz="2000" dirty="0"/>
              <a:t>. In </a:t>
            </a:r>
            <a:r>
              <a:rPr lang="es-MX" sz="2000" dirty="0" err="1"/>
              <a:t>enim</a:t>
            </a:r>
            <a:r>
              <a:rPr lang="es-MX" sz="2000" dirty="0"/>
              <a:t> justo, </a:t>
            </a:r>
            <a:r>
              <a:rPr lang="es-MX" sz="2000" dirty="0" err="1"/>
              <a:t>rhoncus</a:t>
            </a:r>
            <a:r>
              <a:rPr lang="es-MX" sz="2000" dirty="0"/>
              <a:t> ut, </a:t>
            </a:r>
            <a:r>
              <a:rPr lang="es-MX" sz="2000" dirty="0" err="1"/>
              <a:t>imperdiet</a:t>
            </a:r>
            <a:r>
              <a:rPr lang="es-MX" sz="2000" dirty="0"/>
              <a:t> a, </a:t>
            </a:r>
            <a:r>
              <a:rPr lang="es-MX" sz="2000" dirty="0" err="1"/>
              <a:t>venenatis</a:t>
            </a:r>
            <a:r>
              <a:rPr lang="es-MX" sz="2000" dirty="0"/>
              <a:t> vitae, justo. </a:t>
            </a:r>
            <a:r>
              <a:rPr lang="es-MX" sz="2000" dirty="0" err="1"/>
              <a:t>Nullam</a:t>
            </a:r>
            <a:r>
              <a:rPr lang="es-MX" sz="2000" dirty="0"/>
              <a:t> </a:t>
            </a:r>
            <a:r>
              <a:rPr lang="es-MX" sz="2000" dirty="0" err="1"/>
              <a:t>dictum</a:t>
            </a:r>
            <a:r>
              <a:rPr lang="es-MX" sz="2000" dirty="0"/>
              <a:t> </a:t>
            </a:r>
            <a:r>
              <a:rPr lang="es-MX" sz="2000" dirty="0" err="1"/>
              <a:t>felis</a:t>
            </a:r>
            <a:r>
              <a:rPr lang="es-MX" sz="2000" dirty="0"/>
              <a:t> </a:t>
            </a:r>
            <a:r>
              <a:rPr lang="es-MX" sz="2000" dirty="0" err="1"/>
              <a:t>eu</a:t>
            </a:r>
            <a:r>
              <a:rPr lang="es-MX" sz="2000" dirty="0"/>
              <a:t> </a:t>
            </a:r>
            <a:r>
              <a:rPr lang="es-MX" sz="2000" dirty="0" err="1"/>
              <a:t>pede</a:t>
            </a:r>
            <a:r>
              <a:rPr lang="es-MX" sz="2000" dirty="0"/>
              <a:t> </a:t>
            </a:r>
            <a:r>
              <a:rPr lang="es-MX" sz="2000" dirty="0" err="1"/>
              <a:t>mollis</a:t>
            </a:r>
            <a:r>
              <a:rPr lang="es-MX" sz="2000" dirty="0"/>
              <a:t> </a:t>
            </a:r>
            <a:r>
              <a:rPr lang="es-MX" sz="2000" dirty="0" err="1"/>
              <a:t>pretium</a:t>
            </a:r>
            <a:r>
              <a:rPr lang="es-MX" sz="2000" dirty="0"/>
              <a:t>. </a:t>
            </a:r>
            <a:r>
              <a:rPr lang="es-MX" sz="2000" dirty="0" err="1"/>
              <a:t>Integer</a:t>
            </a:r>
            <a:r>
              <a:rPr lang="es-MX" sz="2000" dirty="0"/>
              <a:t> </a:t>
            </a:r>
            <a:r>
              <a:rPr lang="es-MX" sz="2000" dirty="0" err="1"/>
              <a:t>tincidunt</a:t>
            </a:r>
            <a:r>
              <a:rPr lang="es-MX" sz="2000" dirty="0"/>
              <a:t>. Cras </a:t>
            </a:r>
            <a:r>
              <a:rPr lang="es-MX" sz="2000" dirty="0" err="1"/>
              <a:t>dapibus</a:t>
            </a:r>
            <a:r>
              <a:rPr lang="es-MX" sz="2000" dirty="0"/>
              <a:t>. </a:t>
            </a:r>
            <a:r>
              <a:rPr lang="es-MX" sz="2000" dirty="0" err="1"/>
              <a:t>Vivamus</a:t>
            </a:r>
            <a:r>
              <a:rPr lang="es-MX" sz="2000" dirty="0"/>
              <a:t> </a:t>
            </a:r>
            <a:r>
              <a:rPr lang="es-MX" sz="2000" dirty="0" err="1"/>
              <a:t>elementum</a:t>
            </a:r>
            <a:r>
              <a:rPr lang="es-MX" sz="2000" dirty="0"/>
              <a:t> </a:t>
            </a:r>
            <a:r>
              <a:rPr lang="es-MX" sz="2000" dirty="0" err="1"/>
              <a:t>semper</a:t>
            </a:r>
            <a:r>
              <a:rPr lang="es-MX" sz="2000" dirty="0"/>
              <a:t> </a:t>
            </a:r>
            <a:r>
              <a:rPr lang="es-MX" sz="2000" dirty="0" err="1"/>
              <a:t>nisi</a:t>
            </a:r>
            <a:r>
              <a:rPr lang="es-MX" sz="2000" dirty="0"/>
              <a:t>. </a:t>
            </a:r>
            <a:r>
              <a:rPr lang="es-MX" sz="2000" dirty="0" err="1"/>
              <a:t>Aenean</a:t>
            </a:r>
            <a:r>
              <a:rPr lang="es-MX" sz="2000" dirty="0"/>
              <a:t> </a:t>
            </a:r>
            <a:r>
              <a:rPr lang="es-MX" sz="2000" dirty="0" err="1"/>
              <a:t>vulputate</a:t>
            </a:r>
            <a:r>
              <a:rPr lang="es-MX" sz="2000" dirty="0"/>
              <a:t> </a:t>
            </a:r>
            <a:r>
              <a:rPr lang="es-MX" sz="2000" dirty="0" err="1"/>
              <a:t>eleifend</a:t>
            </a:r>
            <a:r>
              <a:rPr lang="es-MX" sz="2000" dirty="0"/>
              <a:t> </a:t>
            </a:r>
            <a:r>
              <a:rPr lang="es-MX" sz="2000" dirty="0" err="1"/>
              <a:t>tellus</a:t>
            </a:r>
            <a:r>
              <a:rPr lang="es-MX" sz="2000" dirty="0"/>
              <a:t>. </a:t>
            </a:r>
            <a:r>
              <a:rPr lang="es-MX" sz="2000" dirty="0" err="1"/>
              <a:t>Aenean</a:t>
            </a:r>
            <a:r>
              <a:rPr lang="es-MX" sz="2000" dirty="0"/>
              <a:t> leo </a:t>
            </a:r>
            <a:r>
              <a:rPr lang="es-MX" sz="2000" dirty="0" err="1"/>
              <a:t>ligula</a:t>
            </a:r>
            <a:r>
              <a:rPr lang="es-MX" sz="2000" dirty="0"/>
              <a:t>, </a:t>
            </a:r>
            <a:r>
              <a:rPr lang="es-MX" sz="2000" dirty="0" err="1"/>
              <a:t>porttitor</a:t>
            </a:r>
            <a:r>
              <a:rPr lang="es-MX" sz="2000" dirty="0"/>
              <a:t> </a:t>
            </a:r>
            <a:r>
              <a:rPr lang="es-MX" sz="2000" dirty="0" err="1"/>
              <a:t>eu</a:t>
            </a:r>
            <a:r>
              <a:rPr lang="es-MX" sz="2000" dirty="0"/>
              <a:t>, </a:t>
            </a:r>
            <a:r>
              <a:rPr lang="es-MX" sz="2000" dirty="0" err="1"/>
              <a:t>consequat</a:t>
            </a:r>
            <a:r>
              <a:rPr lang="es-MX" sz="2000" dirty="0"/>
              <a:t> vitae, </a:t>
            </a:r>
            <a:r>
              <a:rPr lang="es-MX" sz="2000" dirty="0" err="1"/>
              <a:t>eleifend</a:t>
            </a:r>
            <a:r>
              <a:rPr lang="es-MX" sz="2000" dirty="0"/>
              <a:t> ac, </a:t>
            </a:r>
            <a:r>
              <a:rPr lang="es-MX" sz="2000" dirty="0" err="1"/>
              <a:t>enim</a:t>
            </a:r>
            <a:r>
              <a:rPr lang="es-MX" sz="2000" dirty="0"/>
              <a:t>. </a:t>
            </a:r>
            <a:r>
              <a:rPr lang="es-MX" sz="2000" dirty="0" err="1"/>
              <a:t>Aliquam</a:t>
            </a:r>
            <a:r>
              <a:rPr lang="es-MX" sz="2000" dirty="0"/>
              <a:t> </a:t>
            </a:r>
            <a:r>
              <a:rPr lang="es-MX" sz="2000" dirty="0" err="1"/>
              <a:t>lorem</a:t>
            </a:r>
            <a:r>
              <a:rPr lang="es-MX" sz="2000" dirty="0"/>
              <a:t> ante, </a:t>
            </a:r>
            <a:r>
              <a:rPr lang="es-MX" sz="2000" dirty="0" err="1"/>
              <a:t>dapibus</a:t>
            </a:r>
            <a:r>
              <a:rPr lang="es-MX" sz="2000" dirty="0"/>
              <a:t> in, </a:t>
            </a:r>
            <a:r>
              <a:rPr lang="es-MX" sz="2000" dirty="0" err="1"/>
              <a:t>viverra</a:t>
            </a:r>
            <a:r>
              <a:rPr lang="es-MX" sz="2000" dirty="0"/>
              <a:t> quis, </a:t>
            </a:r>
            <a:r>
              <a:rPr lang="es-MX" sz="2000" dirty="0" err="1"/>
              <a:t>feugiat</a:t>
            </a:r>
            <a:r>
              <a:rPr lang="es-MX" sz="2000" dirty="0"/>
              <a:t> a, </a:t>
            </a:r>
            <a:r>
              <a:rPr lang="es-MX" sz="2000" dirty="0" err="1"/>
              <a:t>tellus</a:t>
            </a:r>
            <a:r>
              <a:rPr lang="es-MX" sz="2000" dirty="0"/>
              <a:t>. </a:t>
            </a:r>
            <a:r>
              <a:rPr lang="es-MX" sz="2000" dirty="0" err="1"/>
              <a:t>Phasellus</a:t>
            </a:r>
            <a:r>
              <a:rPr lang="es-MX" sz="2000" dirty="0"/>
              <a:t> </a:t>
            </a:r>
            <a:r>
              <a:rPr lang="es-MX" sz="2000" dirty="0" err="1"/>
              <a:t>viverra</a:t>
            </a:r>
            <a:r>
              <a:rPr lang="es-MX" sz="2000" dirty="0"/>
              <a:t> </a:t>
            </a:r>
            <a:r>
              <a:rPr lang="es-MX" sz="2000" dirty="0" err="1"/>
              <a:t>nulla</a:t>
            </a:r>
            <a:r>
              <a:rPr lang="es-MX" sz="2000" dirty="0"/>
              <a:t> ut </a:t>
            </a:r>
            <a:r>
              <a:rPr lang="es-MX" sz="2000" dirty="0" err="1"/>
              <a:t>metus</a:t>
            </a:r>
            <a:r>
              <a:rPr lang="es-MX" sz="2000" dirty="0"/>
              <a:t> </a:t>
            </a:r>
            <a:r>
              <a:rPr lang="es-MX" sz="2000" dirty="0" err="1"/>
              <a:t>varius</a:t>
            </a:r>
            <a:r>
              <a:rPr lang="es-MX" sz="2000" dirty="0"/>
              <a:t> </a:t>
            </a:r>
            <a:r>
              <a:rPr lang="es-MX" sz="2000" dirty="0" err="1"/>
              <a:t>laoreet</a:t>
            </a:r>
            <a:r>
              <a:rPr lang="es-MX" sz="2000" dirty="0"/>
              <a:t>. </a:t>
            </a:r>
          </a:p>
        </p:txBody>
      </p:sp>
      <p:cxnSp>
        <p:nvCxnSpPr>
          <p:cNvPr id="17" name="Conector recto 16">
            <a:extLst>
              <a:ext uri="{FF2B5EF4-FFF2-40B4-BE49-F238E27FC236}">
                <a16:creationId xmlns:a16="http://schemas.microsoft.com/office/drawing/2014/main" id="{CE392227-68EC-6ADE-A063-34639057B839}"/>
              </a:ext>
            </a:extLst>
          </p:cNvPr>
          <p:cNvCxnSpPr>
            <a:cxnSpLocks/>
          </p:cNvCxnSpPr>
          <p:nvPr/>
        </p:nvCxnSpPr>
        <p:spPr>
          <a:xfrm>
            <a:off x="1343608" y="6694721"/>
            <a:ext cx="10848392" cy="0"/>
          </a:xfrm>
          <a:prstGeom prst="line">
            <a:avLst/>
          </a:prstGeom>
          <a:ln w="76200" cmpd="tri">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
        <p:nvSpPr>
          <p:cNvPr id="2" name="Nombre de la investigación">
            <a:extLst>
              <a:ext uri="{FF2B5EF4-FFF2-40B4-BE49-F238E27FC236}">
                <a16:creationId xmlns:a16="http://schemas.microsoft.com/office/drawing/2014/main" id="{B6678BE8-4276-DA5E-1A0D-7C84743037CA}"/>
              </a:ext>
            </a:extLst>
          </p:cNvPr>
          <p:cNvSpPr txBox="1">
            <a:spLocks/>
          </p:cNvSpPr>
          <p:nvPr/>
        </p:nvSpPr>
        <p:spPr>
          <a:xfrm>
            <a:off x="8085176" y="909479"/>
            <a:ext cx="3537858" cy="1542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700" i="1" kern="1200">
                <a:solidFill>
                  <a:srgbClr val="D88540"/>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s-MX" sz="1800" dirty="0">
                <a:solidFill>
                  <a:schemeClr val="accent6">
                    <a:lumMod val="75000"/>
                  </a:schemeClr>
                </a:solidFill>
              </a:rPr>
              <a:t>Nombre de la investigación</a:t>
            </a:r>
          </a:p>
        </p:txBody>
      </p:sp>
    </p:spTree>
    <p:extLst>
      <p:ext uri="{BB962C8B-B14F-4D97-AF65-F5344CB8AC3E}">
        <p14:creationId xmlns:p14="http://schemas.microsoft.com/office/powerpoint/2010/main" val="3688332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10E23-E843-43FE-02B5-0C4CEFC0A706}"/>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273271A2-51CE-BE17-EC2C-2C08AFC40E55}"/>
              </a:ext>
            </a:extLst>
          </p:cNvPr>
          <p:cNvSpPr/>
          <p:nvPr/>
        </p:nvSpPr>
        <p:spPr>
          <a:xfrm>
            <a:off x="0" y="0"/>
            <a:ext cx="1343608" cy="6858000"/>
          </a:xfrm>
          <a:prstGeom prst="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MX"/>
          </a:p>
        </p:txBody>
      </p:sp>
      <p:sp>
        <p:nvSpPr>
          <p:cNvPr id="5" name="CuadroTexto 4">
            <a:extLst>
              <a:ext uri="{FF2B5EF4-FFF2-40B4-BE49-F238E27FC236}">
                <a16:creationId xmlns:a16="http://schemas.microsoft.com/office/drawing/2014/main" id="{4B9DC372-4007-CB3F-A80B-3FCFD9CCAD0C}"/>
              </a:ext>
            </a:extLst>
          </p:cNvPr>
          <p:cNvSpPr txBox="1"/>
          <p:nvPr/>
        </p:nvSpPr>
        <p:spPr>
          <a:xfrm rot="16200000">
            <a:off x="-1548099" y="2951936"/>
            <a:ext cx="4502066" cy="923330"/>
          </a:xfrm>
          <a:prstGeom prst="rect">
            <a:avLst/>
          </a:prstGeom>
          <a:noFill/>
        </p:spPr>
        <p:txBody>
          <a:bodyPr wrap="none" rtlCol="0">
            <a:spAutoFit/>
          </a:bodyPr>
          <a:lstStyle/>
          <a:p>
            <a:r>
              <a:rPr lang="es-ES" sz="5400" dirty="0">
                <a:solidFill>
                  <a:schemeClr val="bg1"/>
                </a:solidFill>
              </a:rPr>
              <a:t>BIBLIOGRAFÍA</a:t>
            </a:r>
            <a:endParaRPr lang="es-MX" sz="5400" dirty="0">
              <a:solidFill>
                <a:schemeClr val="bg1"/>
              </a:solidFill>
            </a:endParaRPr>
          </a:p>
        </p:txBody>
      </p:sp>
      <p:grpSp>
        <p:nvGrpSpPr>
          <p:cNvPr id="6" name="Grupo 5">
            <a:extLst>
              <a:ext uri="{FF2B5EF4-FFF2-40B4-BE49-F238E27FC236}">
                <a16:creationId xmlns:a16="http://schemas.microsoft.com/office/drawing/2014/main" id="{489A73C9-D498-6B68-0C92-48831958DDA7}"/>
              </a:ext>
            </a:extLst>
          </p:cNvPr>
          <p:cNvGrpSpPr/>
          <p:nvPr/>
        </p:nvGrpSpPr>
        <p:grpSpPr>
          <a:xfrm>
            <a:off x="8844751" y="32657"/>
            <a:ext cx="3166407" cy="678401"/>
            <a:chOff x="7330698" y="154356"/>
            <a:chExt cx="4440866" cy="1021611"/>
          </a:xfrm>
        </p:grpSpPr>
        <p:pic>
          <p:nvPicPr>
            <p:cNvPr id="7" name="Picture 4" descr="Instituto Tecnológico Superior de Puerto Peñasco ...">
              <a:extLst>
                <a:ext uri="{FF2B5EF4-FFF2-40B4-BE49-F238E27FC236}">
                  <a16:creationId xmlns:a16="http://schemas.microsoft.com/office/drawing/2014/main" id="{213E8358-33D8-D159-2568-6EB3C4C17FCC}"/>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27668" y="154356"/>
              <a:ext cx="1490130" cy="95883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F43F4C35-C14E-DD95-F8C0-C6D563DEFDA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954" t="10730" r="23511" b="28109"/>
            <a:stretch/>
          </p:blipFill>
          <p:spPr bwMode="auto">
            <a:xfrm>
              <a:off x="10547284" y="227100"/>
              <a:ext cx="1224280" cy="860425"/>
            </a:xfrm>
            <a:prstGeom prst="rect">
              <a:avLst/>
            </a:prstGeom>
            <a:noFill/>
            <a:ln>
              <a:noFill/>
            </a:ln>
            <a:extLst>
              <a:ext uri="{53640926-AAD7-44D8-BBD7-CCE9431645EC}">
                <a14:shadowObscured xmlns:a14="http://schemas.microsoft.com/office/drawing/2010/main"/>
              </a:ext>
            </a:extLst>
          </p:spPr>
        </p:pic>
        <p:pic>
          <p:nvPicPr>
            <p:cNvPr id="9" name="Imagen 8">
              <a:extLst>
                <a:ext uri="{FF2B5EF4-FFF2-40B4-BE49-F238E27FC236}">
                  <a16:creationId xmlns:a16="http://schemas.microsoft.com/office/drawing/2014/main" id="{8DB1AC53-771D-8F17-5ED8-4E057AFDF549}"/>
                </a:ext>
              </a:extLst>
            </p:cNvPr>
            <p:cNvPicPr>
              <a:picLocks noChangeAspect="1"/>
            </p:cNvPicPr>
            <p:nvPr/>
          </p:nvPicPr>
          <p:blipFill>
            <a:blip r:embed="rId5">
              <a:clrChange>
                <a:clrFrom>
                  <a:srgbClr val="FFFFFF"/>
                </a:clrFrom>
                <a:clrTo>
                  <a:srgbClr val="FFFFFF">
                    <a:alpha val="0"/>
                  </a:srgbClr>
                </a:clrTo>
              </a:clrChange>
            </a:blip>
            <a:srcRect l="9254" t="26215" r="7973" b="25424"/>
            <a:stretch>
              <a:fillRect/>
            </a:stretch>
          </p:blipFill>
          <p:spPr>
            <a:xfrm>
              <a:off x="7330698" y="154356"/>
              <a:ext cx="2262820" cy="1021611"/>
            </a:xfrm>
            <a:prstGeom prst="rect">
              <a:avLst/>
            </a:prstGeom>
          </p:spPr>
        </p:pic>
      </p:grpSp>
      <p:sp>
        <p:nvSpPr>
          <p:cNvPr id="16" name="Lorem ipsum dolor sit amet, consectetuer adipiscing elit. Aenean commodo ligula eget dolor. Aenean massa. Cum sociis natoque penatibus et magnis dis parturient montes, nascetur ridiculus mus. Donec quam felis, ultricies nec, pellentesque eu, pretium quis">
            <a:extLst>
              <a:ext uri="{FF2B5EF4-FFF2-40B4-BE49-F238E27FC236}">
                <a16:creationId xmlns:a16="http://schemas.microsoft.com/office/drawing/2014/main" id="{83FA217F-17FD-1EBD-AEC1-DD63E32F8608}"/>
              </a:ext>
            </a:extLst>
          </p:cNvPr>
          <p:cNvSpPr txBox="1">
            <a:spLocks/>
          </p:cNvSpPr>
          <p:nvPr/>
        </p:nvSpPr>
        <p:spPr>
          <a:xfrm>
            <a:off x="1922692" y="1942495"/>
            <a:ext cx="9652000" cy="3967310"/>
          </a:xfrm>
          <a:prstGeom prst="rect">
            <a:avLst/>
          </a:prstGeom>
        </p:spPr>
        <p:txBody>
          <a:bodyPr vert="horz" lIns="91440" tIns="45720" rIns="91440" bIns="45720" rtlCol="0">
            <a:normAutofit/>
          </a:bodyPr>
          <a:lstStyle>
            <a:lvl1pPr marL="0" indent="0" algn="just" defTabSz="1341120" rtl="0" eaLnBrk="1" latinLnBrk="0" hangingPunct="1">
              <a:lnSpc>
                <a:spcPct val="90000"/>
              </a:lnSpc>
              <a:spcBef>
                <a:spcPts val="1300"/>
              </a:spcBef>
              <a:buClrTx/>
              <a:buSzTx/>
              <a:buFont typeface="Arial" panose="020B0604020202020204" pitchFamily="34" charset="0"/>
              <a:buNone/>
              <a:defRPr sz="2310" kern="1200">
                <a:solidFill>
                  <a:schemeClr val="tx1"/>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MX" sz="2000" dirty="0" err="1"/>
              <a:t>Lorem</a:t>
            </a:r>
            <a:r>
              <a:rPr lang="es-MX" sz="2000" dirty="0"/>
              <a:t> </a:t>
            </a:r>
            <a:r>
              <a:rPr lang="es-MX" sz="2000" dirty="0" err="1"/>
              <a:t>ipsum</a:t>
            </a:r>
            <a:r>
              <a:rPr lang="es-MX" sz="2000" dirty="0"/>
              <a:t> dolor </a:t>
            </a:r>
            <a:r>
              <a:rPr lang="es-MX" sz="2000" dirty="0" err="1"/>
              <a:t>sit</a:t>
            </a:r>
            <a:r>
              <a:rPr lang="es-MX" sz="2000" dirty="0"/>
              <a:t> </a:t>
            </a:r>
            <a:r>
              <a:rPr lang="es-MX" sz="2000" dirty="0" err="1"/>
              <a:t>amet</a:t>
            </a:r>
            <a:r>
              <a:rPr lang="es-MX" sz="2000" dirty="0"/>
              <a:t>, </a:t>
            </a:r>
            <a:r>
              <a:rPr lang="es-MX" sz="2000" dirty="0" err="1"/>
              <a:t>consectetuer</a:t>
            </a:r>
            <a:r>
              <a:rPr lang="es-MX" sz="2000" dirty="0"/>
              <a:t> </a:t>
            </a:r>
            <a:r>
              <a:rPr lang="es-MX" sz="2000" dirty="0" err="1"/>
              <a:t>adipiscing</a:t>
            </a:r>
            <a:r>
              <a:rPr lang="es-MX" sz="2000" dirty="0"/>
              <a:t> </a:t>
            </a:r>
            <a:r>
              <a:rPr lang="es-MX" sz="2000" dirty="0" err="1"/>
              <a:t>elit</a:t>
            </a:r>
            <a:r>
              <a:rPr lang="es-MX" sz="2000" dirty="0"/>
              <a:t>. </a:t>
            </a:r>
            <a:r>
              <a:rPr lang="es-MX" sz="2000" dirty="0" err="1"/>
              <a:t>Aenean</a:t>
            </a:r>
            <a:r>
              <a:rPr lang="es-MX" sz="2000" dirty="0"/>
              <a:t> commodo </a:t>
            </a:r>
            <a:r>
              <a:rPr lang="es-MX" sz="2000" dirty="0" err="1"/>
              <a:t>ligula</a:t>
            </a:r>
            <a:r>
              <a:rPr lang="es-MX" sz="2000" dirty="0"/>
              <a:t> </a:t>
            </a:r>
            <a:r>
              <a:rPr lang="es-MX" sz="2000" dirty="0" err="1"/>
              <a:t>eget</a:t>
            </a:r>
            <a:r>
              <a:rPr lang="es-MX" sz="2000" dirty="0"/>
              <a:t> dolor. </a:t>
            </a:r>
            <a:r>
              <a:rPr lang="es-MX" sz="2000" dirty="0" err="1"/>
              <a:t>Aenean</a:t>
            </a:r>
            <a:r>
              <a:rPr lang="es-MX" sz="2000" dirty="0"/>
              <a:t> </a:t>
            </a:r>
            <a:r>
              <a:rPr lang="es-MX" sz="2000" dirty="0" err="1"/>
              <a:t>massa</a:t>
            </a:r>
            <a:r>
              <a:rPr lang="es-MX" sz="2000" dirty="0"/>
              <a:t>. Cum </a:t>
            </a:r>
            <a:r>
              <a:rPr lang="es-MX" sz="2000" dirty="0" err="1"/>
              <a:t>sociis</a:t>
            </a:r>
            <a:r>
              <a:rPr lang="es-MX" sz="2000" dirty="0"/>
              <a:t> </a:t>
            </a:r>
            <a:r>
              <a:rPr lang="es-MX" sz="2000" dirty="0" err="1"/>
              <a:t>natoque</a:t>
            </a:r>
            <a:r>
              <a:rPr lang="es-MX" sz="2000" dirty="0"/>
              <a:t> </a:t>
            </a:r>
            <a:r>
              <a:rPr lang="es-MX" sz="2000" dirty="0" err="1"/>
              <a:t>penatibus</a:t>
            </a:r>
            <a:r>
              <a:rPr lang="es-MX" sz="2000" dirty="0"/>
              <a:t> et </a:t>
            </a:r>
            <a:r>
              <a:rPr lang="es-MX" sz="2000" dirty="0" err="1"/>
              <a:t>magnis</a:t>
            </a:r>
            <a:r>
              <a:rPr lang="es-MX" sz="2000" dirty="0"/>
              <a:t> </a:t>
            </a:r>
            <a:r>
              <a:rPr lang="es-MX" sz="2000" dirty="0" err="1"/>
              <a:t>dis</a:t>
            </a:r>
            <a:r>
              <a:rPr lang="es-MX" sz="2000" dirty="0"/>
              <a:t> </a:t>
            </a:r>
            <a:r>
              <a:rPr lang="es-MX" sz="2000" dirty="0" err="1"/>
              <a:t>parturient</a:t>
            </a:r>
            <a:r>
              <a:rPr lang="es-MX" sz="2000" dirty="0"/>
              <a:t> montes, </a:t>
            </a:r>
            <a:r>
              <a:rPr lang="es-MX" sz="2000" dirty="0" err="1"/>
              <a:t>nascetur</a:t>
            </a:r>
            <a:r>
              <a:rPr lang="es-MX" sz="2000" dirty="0"/>
              <a:t> </a:t>
            </a:r>
            <a:r>
              <a:rPr lang="es-MX" sz="2000" dirty="0" err="1"/>
              <a:t>ridiculus</a:t>
            </a:r>
            <a:r>
              <a:rPr lang="es-MX" sz="2000" dirty="0"/>
              <a:t> mus. </a:t>
            </a:r>
            <a:r>
              <a:rPr lang="es-MX" sz="2000" dirty="0" err="1"/>
              <a:t>Donec</a:t>
            </a:r>
            <a:r>
              <a:rPr lang="es-MX" sz="2000" dirty="0"/>
              <a:t> </a:t>
            </a:r>
            <a:r>
              <a:rPr lang="es-MX" sz="2000" dirty="0" err="1"/>
              <a:t>quam</a:t>
            </a:r>
            <a:r>
              <a:rPr lang="es-MX" sz="2000" dirty="0"/>
              <a:t> </a:t>
            </a:r>
            <a:r>
              <a:rPr lang="es-MX" sz="2000" dirty="0" err="1"/>
              <a:t>felis</a:t>
            </a:r>
            <a:r>
              <a:rPr lang="es-MX" sz="2000" dirty="0"/>
              <a:t>, </a:t>
            </a:r>
            <a:r>
              <a:rPr lang="es-MX" sz="2000" dirty="0" err="1"/>
              <a:t>ultricies</a:t>
            </a:r>
            <a:r>
              <a:rPr lang="es-MX" sz="2000" dirty="0"/>
              <a:t> </a:t>
            </a:r>
            <a:r>
              <a:rPr lang="es-MX" sz="2000" dirty="0" err="1"/>
              <a:t>nec</a:t>
            </a:r>
            <a:r>
              <a:rPr lang="es-MX" sz="2000" dirty="0"/>
              <a:t>, </a:t>
            </a:r>
            <a:r>
              <a:rPr lang="es-MX" sz="2000" dirty="0" err="1"/>
              <a:t>pellentesque</a:t>
            </a:r>
            <a:r>
              <a:rPr lang="es-MX" sz="2000" dirty="0"/>
              <a:t> </a:t>
            </a:r>
            <a:r>
              <a:rPr lang="es-MX" sz="2000" dirty="0" err="1"/>
              <a:t>eu</a:t>
            </a:r>
            <a:r>
              <a:rPr lang="es-MX" sz="2000" dirty="0"/>
              <a:t>, </a:t>
            </a:r>
            <a:r>
              <a:rPr lang="es-MX" sz="2000" dirty="0" err="1"/>
              <a:t>pretium</a:t>
            </a:r>
            <a:r>
              <a:rPr lang="es-MX" sz="2000" dirty="0"/>
              <a:t> quis, </a:t>
            </a:r>
            <a:r>
              <a:rPr lang="es-MX" sz="2000" dirty="0" err="1"/>
              <a:t>sem</a:t>
            </a:r>
            <a:r>
              <a:rPr lang="es-MX" sz="2000" dirty="0"/>
              <a:t>. </a:t>
            </a:r>
            <a:r>
              <a:rPr lang="es-MX" sz="2000" dirty="0" err="1"/>
              <a:t>Nulla</a:t>
            </a:r>
            <a:r>
              <a:rPr lang="es-MX" sz="2000" dirty="0"/>
              <a:t> </a:t>
            </a:r>
            <a:r>
              <a:rPr lang="es-MX" sz="2000" dirty="0" err="1"/>
              <a:t>consequat</a:t>
            </a:r>
            <a:r>
              <a:rPr lang="es-MX" sz="2000" dirty="0"/>
              <a:t> </a:t>
            </a:r>
            <a:r>
              <a:rPr lang="es-MX" sz="2000" dirty="0" err="1"/>
              <a:t>massa</a:t>
            </a:r>
            <a:r>
              <a:rPr lang="es-MX" sz="2000" dirty="0"/>
              <a:t> quis </a:t>
            </a:r>
            <a:r>
              <a:rPr lang="es-MX" sz="2000" dirty="0" err="1"/>
              <a:t>enim</a:t>
            </a:r>
            <a:r>
              <a:rPr lang="es-MX" sz="2000" dirty="0"/>
              <a:t>. </a:t>
            </a:r>
            <a:r>
              <a:rPr lang="es-MX" sz="2000" dirty="0" err="1"/>
              <a:t>Donec</a:t>
            </a:r>
            <a:r>
              <a:rPr lang="es-MX" sz="2000" dirty="0"/>
              <a:t> </a:t>
            </a:r>
            <a:r>
              <a:rPr lang="es-MX" sz="2000" dirty="0" err="1"/>
              <a:t>pede</a:t>
            </a:r>
            <a:r>
              <a:rPr lang="es-MX" sz="2000" dirty="0"/>
              <a:t> justo, </a:t>
            </a:r>
            <a:r>
              <a:rPr lang="es-MX" sz="2000" dirty="0" err="1"/>
              <a:t>fringilla</a:t>
            </a:r>
            <a:r>
              <a:rPr lang="es-MX" sz="2000" dirty="0"/>
              <a:t> </a:t>
            </a:r>
            <a:r>
              <a:rPr lang="es-MX" sz="2000" dirty="0" err="1"/>
              <a:t>vel</a:t>
            </a:r>
            <a:r>
              <a:rPr lang="es-MX" sz="2000" dirty="0"/>
              <a:t>, </a:t>
            </a:r>
            <a:r>
              <a:rPr lang="es-MX" sz="2000" dirty="0" err="1"/>
              <a:t>aliquet</a:t>
            </a:r>
            <a:r>
              <a:rPr lang="es-MX" sz="2000" dirty="0"/>
              <a:t> </a:t>
            </a:r>
            <a:r>
              <a:rPr lang="es-MX" sz="2000" dirty="0" err="1"/>
              <a:t>nec</a:t>
            </a:r>
            <a:r>
              <a:rPr lang="es-MX" sz="2000" dirty="0"/>
              <a:t>, </a:t>
            </a:r>
            <a:r>
              <a:rPr lang="es-MX" sz="2000" dirty="0" err="1"/>
              <a:t>vulputate</a:t>
            </a:r>
            <a:r>
              <a:rPr lang="es-MX" sz="2000" dirty="0"/>
              <a:t> </a:t>
            </a:r>
            <a:r>
              <a:rPr lang="es-MX" sz="2000" dirty="0" err="1"/>
              <a:t>eget</a:t>
            </a:r>
            <a:r>
              <a:rPr lang="es-MX" sz="2000" dirty="0"/>
              <a:t>, </a:t>
            </a:r>
            <a:r>
              <a:rPr lang="es-MX" sz="2000" dirty="0" err="1"/>
              <a:t>arcu</a:t>
            </a:r>
            <a:r>
              <a:rPr lang="es-MX" sz="2000" dirty="0"/>
              <a:t>. In </a:t>
            </a:r>
            <a:r>
              <a:rPr lang="es-MX" sz="2000" dirty="0" err="1"/>
              <a:t>enim</a:t>
            </a:r>
            <a:r>
              <a:rPr lang="es-MX" sz="2000" dirty="0"/>
              <a:t> justo, </a:t>
            </a:r>
            <a:r>
              <a:rPr lang="es-MX" sz="2000" dirty="0" err="1"/>
              <a:t>rhoncus</a:t>
            </a:r>
            <a:r>
              <a:rPr lang="es-MX" sz="2000" dirty="0"/>
              <a:t> ut, </a:t>
            </a:r>
            <a:r>
              <a:rPr lang="es-MX" sz="2000" dirty="0" err="1"/>
              <a:t>imperdiet</a:t>
            </a:r>
            <a:r>
              <a:rPr lang="es-MX" sz="2000" dirty="0"/>
              <a:t> a, </a:t>
            </a:r>
            <a:r>
              <a:rPr lang="es-MX" sz="2000" dirty="0" err="1"/>
              <a:t>venenatis</a:t>
            </a:r>
            <a:r>
              <a:rPr lang="es-MX" sz="2000" dirty="0"/>
              <a:t> vitae, justo. </a:t>
            </a:r>
            <a:r>
              <a:rPr lang="es-MX" sz="2000" dirty="0" err="1"/>
              <a:t>Nullam</a:t>
            </a:r>
            <a:r>
              <a:rPr lang="es-MX" sz="2000" dirty="0"/>
              <a:t> </a:t>
            </a:r>
            <a:r>
              <a:rPr lang="es-MX" sz="2000" dirty="0" err="1"/>
              <a:t>dictum</a:t>
            </a:r>
            <a:r>
              <a:rPr lang="es-MX" sz="2000" dirty="0"/>
              <a:t> </a:t>
            </a:r>
            <a:r>
              <a:rPr lang="es-MX" sz="2000" dirty="0" err="1"/>
              <a:t>felis</a:t>
            </a:r>
            <a:r>
              <a:rPr lang="es-MX" sz="2000" dirty="0"/>
              <a:t> </a:t>
            </a:r>
            <a:r>
              <a:rPr lang="es-MX" sz="2000" dirty="0" err="1"/>
              <a:t>eu</a:t>
            </a:r>
            <a:r>
              <a:rPr lang="es-MX" sz="2000" dirty="0"/>
              <a:t> </a:t>
            </a:r>
            <a:r>
              <a:rPr lang="es-MX" sz="2000" dirty="0" err="1"/>
              <a:t>pede</a:t>
            </a:r>
            <a:r>
              <a:rPr lang="es-MX" sz="2000" dirty="0"/>
              <a:t> </a:t>
            </a:r>
            <a:r>
              <a:rPr lang="es-MX" sz="2000" dirty="0" err="1"/>
              <a:t>mollis</a:t>
            </a:r>
            <a:r>
              <a:rPr lang="es-MX" sz="2000" dirty="0"/>
              <a:t> </a:t>
            </a:r>
            <a:r>
              <a:rPr lang="es-MX" sz="2000" dirty="0" err="1"/>
              <a:t>pretium</a:t>
            </a:r>
            <a:r>
              <a:rPr lang="es-MX" sz="2000" dirty="0"/>
              <a:t>. </a:t>
            </a:r>
            <a:r>
              <a:rPr lang="es-MX" sz="2000" dirty="0" err="1"/>
              <a:t>Integer</a:t>
            </a:r>
            <a:r>
              <a:rPr lang="es-MX" sz="2000" dirty="0"/>
              <a:t> </a:t>
            </a:r>
            <a:r>
              <a:rPr lang="es-MX" sz="2000" dirty="0" err="1"/>
              <a:t>tincidunt</a:t>
            </a:r>
            <a:r>
              <a:rPr lang="es-MX" sz="2000" dirty="0"/>
              <a:t>. Cras </a:t>
            </a:r>
            <a:r>
              <a:rPr lang="es-MX" sz="2000" dirty="0" err="1"/>
              <a:t>dapibus</a:t>
            </a:r>
            <a:r>
              <a:rPr lang="es-MX" sz="2000" dirty="0"/>
              <a:t>. </a:t>
            </a:r>
            <a:r>
              <a:rPr lang="es-MX" sz="2000" dirty="0" err="1"/>
              <a:t>Vivamus</a:t>
            </a:r>
            <a:r>
              <a:rPr lang="es-MX" sz="2000" dirty="0"/>
              <a:t> </a:t>
            </a:r>
            <a:r>
              <a:rPr lang="es-MX" sz="2000" dirty="0" err="1"/>
              <a:t>elementum</a:t>
            </a:r>
            <a:r>
              <a:rPr lang="es-MX" sz="2000" dirty="0"/>
              <a:t> </a:t>
            </a:r>
            <a:r>
              <a:rPr lang="es-MX" sz="2000" dirty="0" err="1"/>
              <a:t>semper</a:t>
            </a:r>
            <a:r>
              <a:rPr lang="es-MX" sz="2000" dirty="0"/>
              <a:t> </a:t>
            </a:r>
            <a:r>
              <a:rPr lang="es-MX" sz="2000" dirty="0" err="1"/>
              <a:t>nisi</a:t>
            </a:r>
            <a:r>
              <a:rPr lang="es-MX" sz="2000" dirty="0"/>
              <a:t>. </a:t>
            </a:r>
            <a:r>
              <a:rPr lang="es-MX" sz="2000" dirty="0" err="1"/>
              <a:t>Aenean</a:t>
            </a:r>
            <a:r>
              <a:rPr lang="es-MX" sz="2000" dirty="0"/>
              <a:t> </a:t>
            </a:r>
            <a:r>
              <a:rPr lang="es-MX" sz="2000" dirty="0" err="1"/>
              <a:t>vulputate</a:t>
            </a:r>
            <a:r>
              <a:rPr lang="es-MX" sz="2000" dirty="0"/>
              <a:t> </a:t>
            </a:r>
            <a:r>
              <a:rPr lang="es-MX" sz="2000" dirty="0" err="1"/>
              <a:t>eleifend</a:t>
            </a:r>
            <a:r>
              <a:rPr lang="es-MX" sz="2000" dirty="0"/>
              <a:t> </a:t>
            </a:r>
            <a:r>
              <a:rPr lang="es-MX" sz="2000" dirty="0" err="1"/>
              <a:t>tellus</a:t>
            </a:r>
            <a:r>
              <a:rPr lang="es-MX" sz="2000" dirty="0"/>
              <a:t>. </a:t>
            </a:r>
            <a:r>
              <a:rPr lang="es-MX" sz="2000" dirty="0" err="1"/>
              <a:t>Aenean</a:t>
            </a:r>
            <a:r>
              <a:rPr lang="es-MX" sz="2000" dirty="0"/>
              <a:t> leo </a:t>
            </a:r>
            <a:r>
              <a:rPr lang="es-MX" sz="2000" dirty="0" err="1"/>
              <a:t>ligula</a:t>
            </a:r>
            <a:r>
              <a:rPr lang="es-MX" sz="2000" dirty="0"/>
              <a:t>, </a:t>
            </a:r>
            <a:r>
              <a:rPr lang="es-MX" sz="2000" dirty="0" err="1"/>
              <a:t>porttitor</a:t>
            </a:r>
            <a:r>
              <a:rPr lang="es-MX" sz="2000" dirty="0"/>
              <a:t> </a:t>
            </a:r>
            <a:r>
              <a:rPr lang="es-MX" sz="2000" dirty="0" err="1"/>
              <a:t>eu</a:t>
            </a:r>
            <a:r>
              <a:rPr lang="es-MX" sz="2000" dirty="0"/>
              <a:t>, </a:t>
            </a:r>
            <a:r>
              <a:rPr lang="es-MX" sz="2000" dirty="0" err="1"/>
              <a:t>consequat</a:t>
            </a:r>
            <a:r>
              <a:rPr lang="es-MX" sz="2000" dirty="0"/>
              <a:t> vitae, </a:t>
            </a:r>
            <a:r>
              <a:rPr lang="es-MX" sz="2000" dirty="0" err="1"/>
              <a:t>eleifend</a:t>
            </a:r>
            <a:r>
              <a:rPr lang="es-MX" sz="2000" dirty="0"/>
              <a:t> ac, </a:t>
            </a:r>
            <a:r>
              <a:rPr lang="es-MX" sz="2000" dirty="0" err="1"/>
              <a:t>enim</a:t>
            </a:r>
            <a:r>
              <a:rPr lang="es-MX" sz="2000" dirty="0"/>
              <a:t>. </a:t>
            </a:r>
            <a:r>
              <a:rPr lang="es-MX" sz="2000" dirty="0" err="1"/>
              <a:t>Aliquam</a:t>
            </a:r>
            <a:r>
              <a:rPr lang="es-MX" sz="2000" dirty="0"/>
              <a:t> </a:t>
            </a:r>
            <a:r>
              <a:rPr lang="es-MX" sz="2000" dirty="0" err="1"/>
              <a:t>lorem</a:t>
            </a:r>
            <a:r>
              <a:rPr lang="es-MX" sz="2000" dirty="0"/>
              <a:t> ante, </a:t>
            </a:r>
            <a:r>
              <a:rPr lang="es-MX" sz="2000" dirty="0" err="1"/>
              <a:t>dapibus</a:t>
            </a:r>
            <a:r>
              <a:rPr lang="es-MX" sz="2000" dirty="0"/>
              <a:t> in, </a:t>
            </a:r>
            <a:r>
              <a:rPr lang="es-MX" sz="2000" dirty="0" err="1"/>
              <a:t>viverra</a:t>
            </a:r>
            <a:r>
              <a:rPr lang="es-MX" sz="2000" dirty="0"/>
              <a:t> quis, </a:t>
            </a:r>
            <a:r>
              <a:rPr lang="es-MX" sz="2000" dirty="0" err="1"/>
              <a:t>feugiat</a:t>
            </a:r>
            <a:r>
              <a:rPr lang="es-MX" sz="2000" dirty="0"/>
              <a:t> a, </a:t>
            </a:r>
            <a:r>
              <a:rPr lang="es-MX" sz="2000" dirty="0" err="1"/>
              <a:t>tellus</a:t>
            </a:r>
            <a:r>
              <a:rPr lang="es-MX" sz="2000" dirty="0"/>
              <a:t>. </a:t>
            </a:r>
            <a:r>
              <a:rPr lang="es-MX" sz="2000" dirty="0" err="1"/>
              <a:t>Phasellus</a:t>
            </a:r>
            <a:r>
              <a:rPr lang="es-MX" sz="2000" dirty="0"/>
              <a:t> </a:t>
            </a:r>
            <a:r>
              <a:rPr lang="es-MX" sz="2000" dirty="0" err="1"/>
              <a:t>viverra</a:t>
            </a:r>
            <a:r>
              <a:rPr lang="es-MX" sz="2000" dirty="0"/>
              <a:t> </a:t>
            </a:r>
            <a:r>
              <a:rPr lang="es-MX" sz="2000" dirty="0" err="1"/>
              <a:t>nulla</a:t>
            </a:r>
            <a:r>
              <a:rPr lang="es-MX" sz="2000" dirty="0"/>
              <a:t> ut </a:t>
            </a:r>
            <a:r>
              <a:rPr lang="es-MX" sz="2000" dirty="0" err="1"/>
              <a:t>metus</a:t>
            </a:r>
            <a:r>
              <a:rPr lang="es-MX" sz="2000" dirty="0"/>
              <a:t> </a:t>
            </a:r>
            <a:r>
              <a:rPr lang="es-MX" sz="2000" dirty="0" err="1"/>
              <a:t>varius</a:t>
            </a:r>
            <a:r>
              <a:rPr lang="es-MX" sz="2000" dirty="0"/>
              <a:t> </a:t>
            </a:r>
            <a:r>
              <a:rPr lang="es-MX" sz="2000" dirty="0" err="1"/>
              <a:t>laoreet</a:t>
            </a:r>
            <a:r>
              <a:rPr lang="es-MX" sz="2000" dirty="0"/>
              <a:t>. </a:t>
            </a:r>
          </a:p>
        </p:txBody>
      </p:sp>
      <p:cxnSp>
        <p:nvCxnSpPr>
          <p:cNvPr id="17" name="Conector recto 16">
            <a:extLst>
              <a:ext uri="{FF2B5EF4-FFF2-40B4-BE49-F238E27FC236}">
                <a16:creationId xmlns:a16="http://schemas.microsoft.com/office/drawing/2014/main" id="{C14F5CC0-160A-9088-5784-C10500E57DFE}"/>
              </a:ext>
            </a:extLst>
          </p:cNvPr>
          <p:cNvCxnSpPr>
            <a:cxnSpLocks/>
          </p:cNvCxnSpPr>
          <p:nvPr/>
        </p:nvCxnSpPr>
        <p:spPr>
          <a:xfrm>
            <a:off x="1343608" y="6694721"/>
            <a:ext cx="10848392" cy="0"/>
          </a:xfrm>
          <a:prstGeom prst="line">
            <a:avLst/>
          </a:prstGeom>
          <a:ln w="76200" cmpd="tri">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
        <p:nvSpPr>
          <p:cNvPr id="2" name="Nombre de la investigación">
            <a:extLst>
              <a:ext uri="{FF2B5EF4-FFF2-40B4-BE49-F238E27FC236}">
                <a16:creationId xmlns:a16="http://schemas.microsoft.com/office/drawing/2014/main" id="{292374C5-973A-6D93-FA50-44A062D9BD6C}"/>
              </a:ext>
            </a:extLst>
          </p:cNvPr>
          <p:cNvSpPr txBox="1">
            <a:spLocks/>
          </p:cNvSpPr>
          <p:nvPr/>
        </p:nvSpPr>
        <p:spPr>
          <a:xfrm>
            <a:off x="8085176" y="909479"/>
            <a:ext cx="3537858" cy="1542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700" i="1" kern="1200">
                <a:solidFill>
                  <a:srgbClr val="D88540"/>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s-MX" sz="1800" dirty="0">
                <a:solidFill>
                  <a:schemeClr val="accent6">
                    <a:lumMod val="75000"/>
                  </a:schemeClr>
                </a:solidFill>
              </a:rPr>
              <a:t>Nombre de la investigación</a:t>
            </a:r>
          </a:p>
        </p:txBody>
      </p:sp>
    </p:spTree>
    <p:extLst>
      <p:ext uri="{BB962C8B-B14F-4D97-AF65-F5344CB8AC3E}">
        <p14:creationId xmlns:p14="http://schemas.microsoft.com/office/powerpoint/2010/main" val="1101830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C596A-ACED-1734-DC3E-BD406832195C}"/>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67D2669F-18AC-849E-0194-888B44F47263}"/>
              </a:ext>
            </a:extLst>
          </p:cNvPr>
          <p:cNvSpPr/>
          <p:nvPr/>
        </p:nvSpPr>
        <p:spPr>
          <a:xfrm>
            <a:off x="0" y="0"/>
            <a:ext cx="1343608" cy="6858000"/>
          </a:xfrm>
          <a:prstGeom prst="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MX"/>
          </a:p>
        </p:txBody>
      </p:sp>
      <p:sp>
        <p:nvSpPr>
          <p:cNvPr id="5" name="CuadroTexto 4">
            <a:extLst>
              <a:ext uri="{FF2B5EF4-FFF2-40B4-BE49-F238E27FC236}">
                <a16:creationId xmlns:a16="http://schemas.microsoft.com/office/drawing/2014/main" id="{C197221C-51C2-B241-9CA3-51D8A072FDCD}"/>
              </a:ext>
            </a:extLst>
          </p:cNvPr>
          <p:cNvSpPr txBox="1"/>
          <p:nvPr/>
        </p:nvSpPr>
        <p:spPr>
          <a:xfrm rot="16200000">
            <a:off x="-964220" y="3026696"/>
            <a:ext cx="3272050" cy="923330"/>
          </a:xfrm>
          <a:prstGeom prst="rect">
            <a:avLst/>
          </a:prstGeom>
          <a:noFill/>
        </p:spPr>
        <p:txBody>
          <a:bodyPr wrap="none" rtlCol="0">
            <a:spAutoFit/>
          </a:bodyPr>
          <a:lstStyle/>
          <a:p>
            <a:r>
              <a:rPr lang="es-ES" sz="5400" dirty="0">
                <a:solidFill>
                  <a:schemeClr val="bg1"/>
                </a:solidFill>
              </a:rPr>
              <a:t>RESUMEN</a:t>
            </a:r>
            <a:endParaRPr lang="es-MX" sz="5400" dirty="0">
              <a:solidFill>
                <a:schemeClr val="bg1"/>
              </a:solidFill>
            </a:endParaRPr>
          </a:p>
        </p:txBody>
      </p:sp>
      <p:grpSp>
        <p:nvGrpSpPr>
          <p:cNvPr id="6" name="Grupo 5">
            <a:extLst>
              <a:ext uri="{FF2B5EF4-FFF2-40B4-BE49-F238E27FC236}">
                <a16:creationId xmlns:a16="http://schemas.microsoft.com/office/drawing/2014/main" id="{FB84B0AB-D617-0C40-4233-BC4CAEDAA3B9}"/>
              </a:ext>
            </a:extLst>
          </p:cNvPr>
          <p:cNvGrpSpPr/>
          <p:nvPr/>
        </p:nvGrpSpPr>
        <p:grpSpPr>
          <a:xfrm>
            <a:off x="8844751" y="32657"/>
            <a:ext cx="3166407" cy="678401"/>
            <a:chOff x="7330698" y="154356"/>
            <a:chExt cx="4440866" cy="1021611"/>
          </a:xfrm>
        </p:grpSpPr>
        <p:pic>
          <p:nvPicPr>
            <p:cNvPr id="7" name="Picture 4" descr="Instituto Tecnológico Superior de Puerto Peñasco ...">
              <a:extLst>
                <a:ext uri="{FF2B5EF4-FFF2-40B4-BE49-F238E27FC236}">
                  <a16:creationId xmlns:a16="http://schemas.microsoft.com/office/drawing/2014/main" id="{5366726B-6958-B5F9-00A5-D84FA3A0FAED}"/>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27668" y="154356"/>
              <a:ext cx="1490130" cy="95883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1CA17C44-B78A-44CC-707E-7F0630A5F74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954" t="10730" r="23511" b="28109"/>
            <a:stretch/>
          </p:blipFill>
          <p:spPr bwMode="auto">
            <a:xfrm>
              <a:off x="10547284" y="227100"/>
              <a:ext cx="1224280" cy="860425"/>
            </a:xfrm>
            <a:prstGeom prst="rect">
              <a:avLst/>
            </a:prstGeom>
            <a:noFill/>
            <a:ln>
              <a:noFill/>
            </a:ln>
            <a:extLst>
              <a:ext uri="{53640926-AAD7-44D8-BBD7-CCE9431645EC}">
                <a14:shadowObscured xmlns:a14="http://schemas.microsoft.com/office/drawing/2010/main"/>
              </a:ext>
            </a:extLst>
          </p:spPr>
        </p:pic>
        <p:pic>
          <p:nvPicPr>
            <p:cNvPr id="9" name="Imagen 8">
              <a:extLst>
                <a:ext uri="{FF2B5EF4-FFF2-40B4-BE49-F238E27FC236}">
                  <a16:creationId xmlns:a16="http://schemas.microsoft.com/office/drawing/2014/main" id="{9E8A19A0-25DC-3514-5EF0-31D31A70E8C4}"/>
                </a:ext>
              </a:extLst>
            </p:cNvPr>
            <p:cNvPicPr>
              <a:picLocks noChangeAspect="1"/>
            </p:cNvPicPr>
            <p:nvPr/>
          </p:nvPicPr>
          <p:blipFill>
            <a:blip r:embed="rId5">
              <a:clrChange>
                <a:clrFrom>
                  <a:srgbClr val="FFFFFF"/>
                </a:clrFrom>
                <a:clrTo>
                  <a:srgbClr val="FFFFFF">
                    <a:alpha val="0"/>
                  </a:srgbClr>
                </a:clrTo>
              </a:clrChange>
            </a:blip>
            <a:srcRect l="9254" t="26215" r="7973" b="25424"/>
            <a:stretch>
              <a:fillRect/>
            </a:stretch>
          </p:blipFill>
          <p:spPr>
            <a:xfrm>
              <a:off x="7330698" y="154356"/>
              <a:ext cx="2262820" cy="1021611"/>
            </a:xfrm>
            <a:prstGeom prst="rect">
              <a:avLst/>
            </a:prstGeom>
          </p:spPr>
        </p:pic>
      </p:grpSp>
      <p:sp>
        <p:nvSpPr>
          <p:cNvPr id="13" name="Nombre de la investigación">
            <a:extLst>
              <a:ext uri="{FF2B5EF4-FFF2-40B4-BE49-F238E27FC236}">
                <a16:creationId xmlns:a16="http://schemas.microsoft.com/office/drawing/2014/main" id="{E2AD14C6-CB86-FF38-E91C-921ABBD5D9B2}"/>
              </a:ext>
            </a:extLst>
          </p:cNvPr>
          <p:cNvSpPr txBox="1">
            <a:spLocks/>
          </p:cNvSpPr>
          <p:nvPr/>
        </p:nvSpPr>
        <p:spPr>
          <a:xfrm>
            <a:off x="8085176" y="909479"/>
            <a:ext cx="3537858" cy="1542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700" i="1" kern="1200">
                <a:solidFill>
                  <a:srgbClr val="D88540"/>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s-MX" sz="1800" dirty="0">
                <a:solidFill>
                  <a:schemeClr val="accent6">
                    <a:lumMod val="75000"/>
                  </a:schemeClr>
                </a:solidFill>
              </a:rPr>
              <a:t>Nombre de la investigación</a:t>
            </a:r>
          </a:p>
        </p:txBody>
      </p:sp>
      <p:sp>
        <p:nvSpPr>
          <p:cNvPr id="16" name="Lorem ipsum dolor sit amet, consectetuer adipiscing elit. Aenean commodo ligula eget dolor. Aenean massa. Cum sociis natoque penatibus et magnis dis parturient montes, nascetur ridiculus mus. Donec quam felis, ultricies nec, pellentesque eu, pretium quis">
            <a:extLst>
              <a:ext uri="{FF2B5EF4-FFF2-40B4-BE49-F238E27FC236}">
                <a16:creationId xmlns:a16="http://schemas.microsoft.com/office/drawing/2014/main" id="{39EA9399-E999-199B-EA7E-0E3464B97C76}"/>
              </a:ext>
            </a:extLst>
          </p:cNvPr>
          <p:cNvSpPr txBox="1">
            <a:spLocks/>
          </p:cNvSpPr>
          <p:nvPr/>
        </p:nvSpPr>
        <p:spPr>
          <a:xfrm>
            <a:off x="1922692" y="2325641"/>
            <a:ext cx="9652000" cy="3107132"/>
          </a:xfrm>
          <a:prstGeom prst="rect">
            <a:avLst/>
          </a:prstGeom>
        </p:spPr>
        <p:txBody>
          <a:bodyPr vert="horz" lIns="91440" tIns="45720" rIns="91440" bIns="45720" rtlCol="0">
            <a:normAutofit lnSpcReduction="10000"/>
          </a:bodyPr>
          <a:lstStyle>
            <a:lvl1pPr marL="0" indent="0" algn="just" defTabSz="1341120" rtl="0" eaLnBrk="1" latinLnBrk="0" hangingPunct="1">
              <a:lnSpc>
                <a:spcPct val="90000"/>
              </a:lnSpc>
              <a:spcBef>
                <a:spcPts val="1300"/>
              </a:spcBef>
              <a:buClrTx/>
              <a:buSzTx/>
              <a:buFont typeface="Arial" panose="020B0604020202020204" pitchFamily="34" charset="0"/>
              <a:buNone/>
              <a:defRPr sz="2310" kern="1200">
                <a:solidFill>
                  <a:schemeClr val="tx1"/>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MX" sz="2000" dirty="0" err="1"/>
              <a:t>Lorem</a:t>
            </a:r>
            <a:r>
              <a:rPr lang="es-MX" sz="2000" dirty="0"/>
              <a:t> </a:t>
            </a:r>
            <a:r>
              <a:rPr lang="es-MX" sz="2000" dirty="0" err="1"/>
              <a:t>ipsum</a:t>
            </a:r>
            <a:r>
              <a:rPr lang="es-MX" sz="2000" dirty="0"/>
              <a:t> dolor </a:t>
            </a:r>
            <a:r>
              <a:rPr lang="es-MX" sz="2000" dirty="0" err="1"/>
              <a:t>sit</a:t>
            </a:r>
            <a:r>
              <a:rPr lang="es-MX" sz="2000" dirty="0"/>
              <a:t> </a:t>
            </a:r>
            <a:r>
              <a:rPr lang="es-MX" sz="2000" dirty="0" err="1"/>
              <a:t>amet</a:t>
            </a:r>
            <a:r>
              <a:rPr lang="es-MX" sz="2000" dirty="0"/>
              <a:t>, </a:t>
            </a:r>
            <a:r>
              <a:rPr lang="es-MX" sz="2000" dirty="0" err="1"/>
              <a:t>consectetuer</a:t>
            </a:r>
            <a:r>
              <a:rPr lang="es-MX" sz="2000" dirty="0"/>
              <a:t> </a:t>
            </a:r>
            <a:r>
              <a:rPr lang="es-MX" sz="2000" dirty="0" err="1"/>
              <a:t>adipiscing</a:t>
            </a:r>
            <a:r>
              <a:rPr lang="es-MX" sz="2000" dirty="0"/>
              <a:t> </a:t>
            </a:r>
            <a:r>
              <a:rPr lang="es-MX" sz="2000" dirty="0" err="1"/>
              <a:t>elit</a:t>
            </a:r>
            <a:r>
              <a:rPr lang="es-MX" sz="2000" dirty="0"/>
              <a:t>. </a:t>
            </a:r>
            <a:r>
              <a:rPr lang="es-MX" sz="2000" dirty="0" err="1"/>
              <a:t>Aenean</a:t>
            </a:r>
            <a:r>
              <a:rPr lang="es-MX" sz="2000" dirty="0"/>
              <a:t> commodo </a:t>
            </a:r>
            <a:r>
              <a:rPr lang="es-MX" sz="2000" dirty="0" err="1"/>
              <a:t>ligula</a:t>
            </a:r>
            <a:r>
              <a:rPr lang="es-MX" sz="2000" dirty="0"/>
              <a:t> </a:t>
            </a:r>
            <a:r>
              <a:rPr lang="es-MX" sz="2000" dirty="0" err="1"/>
              <a:t>eget</a:t>
            </a:r>
            <a:r>
              <a:rPr lang="es-MX" sz="2000" dirty="0"/>
              <a:t> dolor. </a:t>
            </a:r>
            <a:r>
              <a:rPr lang="es-MX" sz="2000" dirty="0" err="1"/>
              <a:t>Aenean</a:t>
            </a:r>
            <a:r>
              <a:rPr lang="es-MX" sz="2000" dirty="0"/>
              <a:t> </a:t>
            </a:r>
            <a:r>
              <a:rPr lang="es-MX" sz="2000" dirty="0" err="1"/>
              <a:t>massa</a:t>
            </a:r>
            <a:r>
              <a:rPr lang="es-MX" sz="2000" dirty="0"/>
              <a:t>. Cum </a:t>
            </a:r>
            <a:r>
              <a:rPr lang="es-MX" sz="2000" dirty="0" err="1"/>
              <a:t>sociis</a:t>
            </a:r>
            <a:r>
              <a:rPr lang="es-MX" sz="2000" dirty="0"/>
              <a:t> </a:t>
            </a:r>
            <a:r>
              <a:rPr lang="es-MX" sz="2000" dirty="0" err="1"/>
              <a:t>natoque</a:t>
            </a:r>
            <a:r>
              <a:rPr lang="es-MX" sz="2000" dirty="0"/>
              <a:t> </a:t>
            </a:r>
            <a:r>
              <a:rPr lang="es-MX" sz="2000" dirty="0" err="1"/>
              <a:t>penatibus</a:t>
            </a:r>
            <a:r>
              <a:rPr lang="es-MX" sz="2000" dirty="0"/>
              <a:t> et </a:t>
            </a:r>
            <a:r>
              <a:rPr lang="es-MX" sz="2000" dirty="0" err="1"/>
              <a:t>magnis</a:t>
            </a:r>
            <a:r>
              <a:rPr lang="es-MX" sz="2000" dirty="0"/>
              <a:t> </a:t>
            </a:r>
            <a:r>
              <a:rPr lang="es-MX" sz="2000" dirty="0" err="1"/>
              <a:t>dis</a:t>
            </a:r>
            <a:r>
              <a:rPr lang="es-MX" sz="2000" dirty="0"/>
              <a:t> </a:t>
            </a:r>
            <a:r>
              <a:rPr lang="es-MX" sz="2000" dirty="0" err="1"/>
              <a:t>parturient</a:t>
            </a:r>
            <a:r>
              <a:rPr lang="es-MX" sz="2000" dirty="0"/>
              <a:t> montes, </a:t>
            </a:r>
            <a:r>
              <a:rPr lang="es-MX" sz="2000" dirty="0" err="1"/>
              <a:t>nascetur</a:t>
            </a:r>
            <a:r>
              <a:rPr lang="es-MX" sz="2000" dirty="0"/>
              <a:t> </a:t>
            </a:r>
            <a:r>
              <a:rPr lang="es-MX" sz="2000" dirty="0" err="1"/>
              <a:t>ridiculus</a:t>
            </a:r>
            <a:r>
              <a:rPr lang="es-MX" sz="2000" dirty="0"/>
              <a:t> mus. </a:t>
            </a:r>
            <a:r>
              <a:rPr lang="es-MX" sz="2000" dirty="0" err="1"/>
              <a:t>Donec</a:t>
            </a:r>
            <a:r>
              <a:rPr lang="es-MX" sz="2000" dirty="0"/>
              <a:t> </a:t>
            </a:r>
            <a:r>
              <a:rPr lang="es-MX" sz="2000" dirty="0" err="1"/>
              <a:t>quam</a:t>
            </a:r>
            <a:r>
              <a:rPr lang="es-MX" sz="2000" dirty="0"/>
              <a:t> </a:t>
            </a:r>
            <a:r>
              <a:rPr lang="es-MX" sz="2000" dirty="0" err="1"/>
              <a:t>felis</a:t>
            </a:r>
            <a:r>
              <a:rPr lang="es-MX" sz="2000" dirty="0"/>
              <a:t>, </a:t>
            </a:r>
            <a:r>
              <a:rPr lang="es-MX" sz="2000" dirty="0" err="1"/>
              <a:t>ultricies</a:t>
            </a:r>
            <a:r>
              <a:rPr lang="es-MX" sz="2000" dirty="0"/>
              <a:t> </a:t>
            </a:r>
            <a:r>
              <a:rPr lang="es-MX" sz="2000" dirty="0" err="1"/>
              <a:t>nec</a:t>
            </a:r>
            <a:r>
              <a:rPr lang="es-MX" sz="2000" dirty="0"/>
              <a:t>, </a:t>
            </a:r>
            <a:r>
              <a:rPr lang="es-MX" sz="2000" dirty="0" err="1"/>
              <a:t>pellentesque</a:t>
            </a:r>
            <a:r>
              <a:rPr lang="es-MX" sz="2000" dirty="0"/>
              <a:t> </a:t>
            </a:r>
            <a:r>
              <a:rPr lang="es-MX" sz="2000" dirty="0" err="1"/>
              <a:t>eu</a:t>
            </a:r>
            <a:r>
              <a:rPr lang="es-MX" sz="2000" dirty="0"/>
              <a:t>, </a:t>
            </a:r>
            <a:r>
              <a:rPr lang="es-MX" sz="2000" dirty="0" err="1"/>
              <a:t>pretium</a:t>
            </a:r>
            <a:r>
              <a:rPr lang="es-MX" sz="2000" dirty="0"/>
              <a:t> quis, </a:t>
            </a:r>
            <a:r>
              <a:rPr lang="es-MX" sz="2000" dirty="0" err="1"/>
              <a:t>sem</a:t>
            </a:r>
            <a:r>
              <a:rPr lang="es-MX" sz="2000" dirty="0"/>
              <a:t>. </a:t>
            </a:r>
            <a:r>
              <a:rPr lang="es-MX" sz="2000" dirty="0" err="1"/>
              <a:t>Nulla</a:t>
            </a:r>
            <a:r>
              <a:rPr lang="es-MX" sz="2000" dirty="0"/>
              <a:t> </a:t>
            </a:r>
            <a:r>
              <a:rPr lang="es-MX" sz="2000" dirty="0" err="1"/>
              <a:t>consequat</a:t>
            </a:r>
            <a:r>
              <a:rPr lang="es-MX" sz="2000" dirty="0"/>
              <a:t> </a:t>
            </a:r>
            <a:r>
              <a:rPr lang="es-MX" sz="2000" dirty="0" err="1"/>
              <a:t>massa</a:t>
            </a:r>
            <a:r>
              <a:rPr lang="es-MX" sz="2000" dirty="0"/>
              <a:t> quis </a:t>
            </a:r>
            <a:r>
              <a:rPr lang="es-MX" sz="2000" dirty="0" err="1"/>
              <a:t>enim</a:t>
            </a:r>
            <a:r>
              <a:rPr lang="es-MX" sz="2000" dirty="0"/>
              <a:t>. </a:t>
            </a:r>
            <a:r>
              <a:rPr lang="es-MX" sz="2000" dirty="0" err="1"/>
              <a:t>Donec</a:t>
            </a:r>
            <a:r>
              <a:rPr lang="es-MX" sz="2000" dirty="0"/>
              <a:t> </a:t>
            </a:r>
            <a:r>
              <a:rPr lang="es-MX" sz="2000" dirty="0" err="1"/>
              <a:t>pede</a:t>
            </a:r>
            <a:r>
              <a:rPr lang="es-MX" sz="2000" dirty="0"/>
              <a:t> justo, </a:t>
            </a:r>
            <a:r>
              <a:rPr lang="es-MX" sz="2000" dirty="0" err="1"/>
              <a:t>fringilla</a:t>
            </a:r>
            <a:r>
              <a:rPr lang="es-MX" sz="2000" dirty="0"/>
              <a:t> </a:t>
            </a:r>
            <a:r>
              <a:rPr lang="es-MX" sz="2000" dirty="0" err="1"/>
              <a:t>vel</a:t>
            </a:r>
            <a:r>
              <a:rPr lang="es-MX" sz="2000" dirty="0"/>
              <a:t>, </a:t>
            </a:r>
            <a:r>
              <a:rPr lang="es-MX" sz="2000" dirty="0" err="1"/>
              <a:t>aliquet</a:t>
            </a:r>
            <a:r>
              <a:rPr lang="es-MX" sz="2000" dirty="0"/>
              <a:t> </a:t>
            </a:r>
            <a:r>
              <a:rPr lang="es-MX" sz="2000" dirty="0" err="1"/>
              <a:t>nec</a:t>
            </a:r>
            <a:r>
              <a:rPr lang="es-MX" sz="2000" dirty="0"/>
              <a:t>, </a:t>
            </a:r>
            <a:r>
              <a:rPr lang="es-MX" sz="2000" dirty="0" err="1"/>
              <a:t>vulputate</a:t>
            </a:r>
            <a:r>
              <a:rPr lang="es-MX" sz="2000" dirty="0"/>
              <a:t> </a:t>
            </a:r>
            <a:r>
              <a:rPr lang="es-MX" sz="2000" dirty="0" err="1"/>
              <a:t>eget</a:t>
            </a:r>
            <a:r>
              <a:rPr lang="es-MX" sz="2000" dirty="0"/>
              <a:t>, </a:t>
            </a:r>
            <a:r>
              <a:rPr lang="es-MX" sz="2000" dirty="0" err="1"/>
              <a:t>arcu</a:t>
            </a:r>
            <a:r>
              <a:rPr lang="es-MX" sz="2000" dirty="0"/>
              <a:t>. In </a:t>
            </a:r>
            <a:r>
              <a:rPr lang="es-MX" sz="2000" dirty="0" err="1"/>
              <a:t>enim</a:t>
            </a:r>
            <a:r>
              <a:rPr lang="es-MX" sz="2000" dirty="0"/>
              <a:t> justo, </a:t>
            </a:r>
            <a:r>
              <a:rPr lang="es-MX" sz="2000" dirty="0" err="1"/>
              <a:t>rhoncus</a:t>
            </a:r>
            <a:r>
              <a:rPr lang="es-MX" sz="2000" dirty="0"/>
              <a:t> ut, </a:t>
            </a:r>
            <a:r>
              <a:rPr lang="es-MX" sz="2000" dirty="0" err="1"/>
              <a:t>imperdiet</a:t>
            </a:r>
            <a:r>
              <a:rPr lang="es-MX" sz="2000" dirty="0"/>
              <a:t> a, </a:t>
            </a:r>
            <a:r>
              <a:rPr lang="es-MX" sz="2000" dirty="0" err="1"/>
              <a:t>venenatis</a:t>
            </a:r>
            <a:r>
              <a:rPr lang="es-MX" sz="2000" dirty="0"/>
              <a:t> vitae, justo. </a:t>
            </a:r>
            <a:r>
              <a:rPr lang="es-MX" sz="2000" dirty="0" err="1"/>
              <a:t>Nullam</a:t>
            </a:r>
            <a:r>
              <a:rPr lang="es-MX" sz="2000" dirty="0"/>
              <a:t> </a:t>
            </a:r>
            <a:r>
              <a:rPr lang="es-MX" sz="2000" dirty="0" err="1"/>
              <a:t>dictum</a:t>
            </a:r>
            <a:r>
              <a:rPr lang="es-MX" sz="2000" dirty="0"/>
              <a:t> </a:t>
            </a:r>
            <a:r>
              <a:rPr lang="es-MX" sz="2000" dirty="0" err="1"/>
              <a:t>felis</a:t>
            </a:r>
            <a:r>
              <a:rPr lang="es-MX" sz="2000" dirty="0"/>
              <a:t> </a:t>
            </a:r>
            <a:r>
              <a:rPr lang="es-MX" sz="2000" dirty="0" err="1"/>
              <a:t>eu</a:t>
            </a:r>
            <a:r>
              <a:rPr lang="es-MX" sz="2000" dirty="0"/>
              <a:t> </a:t>
            </a:r>
            <a:r>
              <a:rPr lang="es-MX" sz="2000" dirty="0" err="1"/>
              <a:t>pede</a:t>
            </a:r>
            <a:r>
              <a:rPr lang="es-MX" sz="2000" dirty="0"/>
              <a:t> </a:t>
            </a:r>
            <a:r>
              <a:rPr lang="es-MX" sz="2000" dirty="0" err="1"/>
              <a:t>mollis</a:t>
            </a:r>
            <a:r>
              <a:rPr lang="es-MX" sz="2000" dirty="0"/>
              <a:t> </a:t>
            </a:r>
            <a:r>
              <a:rPr lang="es-MX" sz="2000" dirty="0" err="1"/>
              <a:t>pretium</a:t>
            </a:r>
            <a:r>
              <a:rPr lang="es-MX" sz="2000" dirty="0"/>
              <a:t>. </a:t>
            </a:r>
            <a:r>
              <a:rPr lang="es-MX" sz="2000" dirty="0" err="1"/>
              <a:t>Integer</a:t>
            </a:r>
            <a:r>
              <a:rPr lang="es-MX" sz="2000" dirty="0"/>
              <a:t> </a:t>
            </a:r>
            <a:r>
              <a:rPr lang="es-MX" sz="2000" dirty="0" err="1"/>
              <a:t>tincidunt</a:t>
            </a:r>
            <a:r>
              <a:rPr lang="es-MX" sz="2000" dirty="0"/>
              <a:t>. Cras </a:t>
            </a:r>
            <a:r>
              <a:rPr lang="es-MX" sz="2000" dirty="0" err="1"/>
              <a:t>dapibus</a:t>
            </a:r>
            <a:r>
              <a:rPr lang="es-MX" sz="2000" dirty="0"/>
              <a:t>. </a:t>
            </a:r>
            <a:r>
              <a:rPr lang="es-MX" sz="2000" dirty="0" err="1"/>
              <a:t>Vivamus</a:t>
            </a:r>
            <a:r>
              <a:rPr lang="es-MX" sz="2000" dirty="0"/>
              <a:t> </a:t>
            </a:r>
            <a:r>
              <a:rPr lang="es-MX" sz="2000" dirty="0" err="1"/>
              <a:t>elementum</a:t>
            </a:r>
            <a:r>
              <a:rPr lang="es-MX" sz="2000" dirty="0"/>
              <a:t> </a:t>
            </a:r>
            <a:r>
              <a:rPr lang="es-MX" sz="2000" dirty="0" err="1"/>
              <a:t>semper</a:t>
            </a:r>
            <a:r>
              <a:rPr lang="es-MX" sz="2000" dirty="0"/>
              <a:t> </a:t>
            </a:r>
            <a:r>
              <a:rPr lang="es-MX" sz="2000" dirty="0" err="1"/>
              <a:t>nisi</a:t>
            </a:r>
            <a:r>
              <a:rPr lang="es-MX" sz="2000" dirty="0"/>
              <a:t>. </a:t>
            </a:r>
            <a:r>
              <a:rPr lang="es-MX" sz="2000" dirty="0" err="1"/>
              <a:t>Aenean</a:t>
            </a:r>
            <a:r>
              <a:rPr lang="es-MX" sz="2000" dirty="0"/>
              <a:t> </a:t>
            </a:r>
            <a:r>
              <a:rPr lang="es-MX" sz="2000" dirty="0" err="1"/>
              <a:t>vulputate</a:t>
            </a:r>
            <a:r>
              <a:rPr lang="es-MX" sz="2000" dirty="0"/>
              <a:t> </a:t>
            </a:r>
            <a:r>
              <a:rPr lang="es-MX" sz="2000" dirty="0" err="1"/>
              <a:t>eleifend</a:t>
            </a:r>
            <a:r>
              <a:rPr lang="es-MX" sz="2000" dirty="0"/>
              <a:t> </a:t>
            </a:r>
            <a:r>
              <a:rPr lang="es-MX" sz="2000" dirty="0" err="1"/>
              <a:t>tellus</a:t>
            </a:r>
            <a:r>
              <a:rPr lang="es-MX" sz="2000" dirty="0"/>
              <a:t>. </a:t>
            </a:r>
            <a:r>
              <a:rPr lang="es-MX" sz="2000" dirty="0" err="1"/>
              <a:t>Aenean</a:t>
            </a:r>
            <a:r>
              <a:rPr lang="es-MX" sz="2000" dirty="0"/>
              <a:t> leo </a:t>
            </a:r>
            <a:r>
              <a:rPr lang="es-MX" sz="2000" dirty="0" err="1"/>
              <a:t>ligula</a:t>
            </a:r>
            <a:r>
              <a:rPr lang="es-MX" sz="2000" dirty="0"/>
              <a:t>, </a:t>
            </a:r>
            <a:r>
              <a:rPr lang="es-MX" sz="2000" dirty="0" err="1"/>
              <a:t>porttitor</a:t>
            </a:r>
            <a:r>
              <a:rPr lang="es-MX" sz="2000" dirty="0"/>
              <a:t> </a:t>
            </a:r>
            <a:r>
              <a:rPr lang="es-MX" sz="2000" dirty="0" err="1"/>
              <a:t>eu</a:t>
            </a:r>
            <a:r>
              <a:rPr lang="es-MX" sz="2000" dirty="0"/>
              <a:t>, </a:t>
            </a:r>
            <a:r>
              <a:rPr lang="es-MX" sz="2000" dirty="0" err="1"/>
              <a:t>consequat</a:t>
            </a:r>
            <a:r>
              <a:rPr lang="es-MX" sz="2000" dirty="0"/>
              <a:t> vitae, </a:t>
            </a:r>
            <a:r>
              <a:rPr lang="es-MX" sz="2000" dirty="0" err="1"/>
              <a:t>eleifend</a:t>
            </a:r>
            <a:r>
              <a:rPr lang="es-MX" sz="2000" dirty="0"/>
              <a:t> ac, </a:t>
            </a:r>
            <a:r>
              <a:rPr lang="es-MX" sz="2000" dirty="0" err="1"/>
              <a:t>enim</a:t>
            </a:r>
            <a:r>
              <a:rPr lang="es-MX" sz="2000" dirty="0"/>
              <a:t>. </a:t>
            </a:r>
            <a:r>
              <a:rPr lang="es-MX" sz="2000" dirty="0" err="1"/>
              <a:t>Aliquam</a:t>
            </a:r>
            <a:r>
              <a:rPr lang="es-MX" sz="2000" dirty="0"/>
              <a:t> </a:t>
            </a:r>
            <a:r>
              <a:rPr lang="es-MX" sz="2000" dirty="0" err="1"/>
              <a:t>lorem</a:t>
            </a:r>
            <a:r>
              <a:rPr lang="es-MX" sz="2000" dirty="0"/>
              <a:t> ante, </a:t>
            </a:r>
            <a:r>
              <a:rPr lang="es-MX" sz="2000" dirty="0" err="1"/>
              <a:t>dapibus</a:t>
            </a:r>
            <a:r>
              <a:rPr lang="es-MX" sz="2000" dirty="0"/>
              <a:t> in, </a:t>
            </a:r>
            <a:r>
              <a:rPr lang="es-MX" sz="2000" dirty="0" err="1"/>
              <a:t>viverra</a:t>
            </a:r>
            <a:r>
              <a:rPr lang="es-MX" sz="2000" dirty="0"/>
              <a:t> quis, </a:t>
            </a:r>
            <a:r>
              <a:rPr lang="es-MX" sz="2000" dirty="0" err="1"/>
              <a:t>feugiat</a:t>
            </a:r>
            <a:r>
              <a:rPr lang="es-MX" sz="2000" dirty="0"/>
              <a:t> a, </a:t>
            </a:r>
            <a:r>
              <a:rPr lang="es-MX" sz="2000" dirty="0" err="1"/>
              <a:t>tellus</a:t>
            </a:r>
            <a:r>
              <a:rPr lang="es-MX" sz="2000" dirty="0"/>
              <a:t>. </a:t>
            </a:r>
            <a:r>
              <a:rPr lang="es-MX" sz="2000" dirty="0" err="1"/>
              <a:t>Phasellus</a:t>
            </a:r>
            <a:r>
              <a:rPr lang="es-MX" sz="2000" dirty="0"/>
              <a:t> </a:t>
            </a:r>
            <a:r>
              <a:rPr lang="es-MX" sz="2000" dirty="0" err="1"/>
              <a:t>viverra</a:t>
            </a:r>
            <a:r>
              <a:rPr lang="es-MX" sz="2000" dirty="0"/>
              <a:t> </a:t>
            </a:r>
            <a:r>
              <a:rPr lang="es-MX" sz="2000" dirty="0" err="1"/>
              <a:t>nulla</a:t>
            </a:r>
            <a:r>
              <a:rPr lang="es-MX" sz="2000" dirty="0"/>
              <a:t> ut </a:t>
            </a:r>
            <a:r>
              <a:rPr lang="es-MX" sz="2000" dirty="0" err="1"/>
              <a:t>metus</a:t>
            </a:r>
            <a:r>
              <a:rPr lang="es-MX" sz="2000" dirty="0"/>
              <a:t> </a:t>
            </a:r>
            <a:r>
              <a:rPr lang="es-MX" sz="2000" dirty="0" err="1"/>
              <a:t>varius</a:t>
            </a:r>
            <a:r>
              <a:rPr lang="es-MX" sz="2000" dirty="0"/>
              <a:t> </a:t>
            </a:r>
            <a:r>
              <a:rPr lang="es-MX" sz="2000" dirty="0" err="1"/>
              <a:t>laoreet</a:t>
            </a:r>
            <a:r>
              <a:rPr lang="es-MX" sz="2000" dirty="0"/>
              <a:t>. </a:t>
            </a:r>
          </a:p>
        </p:txBody>
      </p:sp>
      <p:cxnSp>
        <p:nvCxnSpPr>
          <p:cNvPr id="17" name="Conector recto 16">
            <a:extLst>
              <a:ext uri="{FF2B5EF4-FFF2-40B4-BE49-F238E27FC236}">
                <a16:creationId xmlns:a16="http://schemas.microsoft.com/office/drawing/2014/main" id="{6DAB3BA5-5C20-C501-0BEA-934EE8F754B8}"/>
              </a:ext>
            </a:extLst>
          </p:cNvPr>
          <p:cNvCxnSpPr>
            <a:cxnSpLocks/>
          </p:cNvCxnSpPr>
          <p:nvPr/>
        </p:nvCxnSpPr>
        <p:spPr>
          <a:xfrm>
            <a:off x="1343608" y="6694721"/>
            <a:ext cx="10848392" cy="0"/>
          </a:xfrm>
          <a:prstGeom prst="line">
            <a:avLst/>
          </a:prstGeom>
          <a:ln w="76200" cmpd="tri">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95957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4CAC6-F776-E645-43D8-9CE3BE78BEFE}"/>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861812EB-320E-B77D-CCB0-F0FCAD2664DB}"/>
              </a:ext>
            </a:extLst>
          </p:cNvPr>
          <p:cNvSpPr/>
          <p:nvPr/>
        </p:nvSpPr>
        <p:spPr>
          <a:xfrm>
            <a:off x="0" y="0"/>
            <a:ext cx="1343608" cy="6858000"/>
          </a:xfrm>
          <a:prstGeom prst="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MX"/>
          </a:p>
        </p:txBody>
      </p:sp>
      <p:sp>
        <p:nvSpPr>
          <p:cNvPr id="5" name="CuadroTexto 4">
            <a:extLst>
              <a:ext uri="{FF2B5EF4-FFF2-40B4-BE49-F238E27FC236}">
                <a16:creationId xmlns:a16="http://schemas.microsoft.com/office/drawing/2014/main" id="{D5F347E2-9899-D733-E669-3A5D75227C80}"/>
              </a:ext>
            </a:extLst>
          </p:cNvPr>
          <p:cNvSpPr txBox="1"/>
          <p:nvPr/>
        </p:nvSpPr>
        <p:spPr>
          <a:xfrm rot="16200000">
            <a:off x="-1917687" y="3181676"/>
            <a:ext cx="5178982" cy="923330"/>
          </a:xfrm>
          <a:prstGeom prst="rect">
            <a:avLst/>
          </a:prstGeom>
          <a:noFill/>
        </p:spPr>
        <p:txBody>
          <a:bodyPr wrap="none" rtlCol="0">
            <a:spAutoFit/>
          </a:bodyPr>
          <a:lstStyle/>
          <a:p>
            <a:r>
              <a:rPr lang="es-ES" sz="5400" dirty="0">
                <a:solidFill>
                  <a:schemeClr val="bg1"/>
                </a:solidFill>
              </a:rPr>
              <a:t>INTRODUCCIÓN</a:t>
            </a:r>
            <a:endParaRPr lang="es-MX" sz="5400" dirty="0">
              <a:solidFill>
                <a:schemeClr val="bg1"/>
              </a:solidFill>
            </a:endParaRPr>
          </a:p>
        </p:txBody>
      </p:sp>
      <p:grpSp>
        <p:nvGrpSpPr>
          <p:cNvPr id="6" name="Grupo 5">
            <a:extLst>
              <a:ext uri="{FF2B5EF4-FFF2-40B4-BE49-F238E27FC236}">
                <a16:creationId xmlns:a16="http://schemas.microsoft.com/office/drawing/2014/main" id="{08D4889F-3AED-2B94-7855-1D1C1418E245}"/>
              </a:ext>
            </a:extLst>
          </p:cNvPr>
          <p:cNvGrpSpPr/>
          <p:nvPr/>
        </p:nvGrpSpPr>
        <p:grpSpPr>
          <a:xfrm>
            <a:off x="8844751" y="32657"/>
            <a:ext cx="3166407" cy="678401"/>
            <a:chOff x="7330698" y="154356"/>
            <a:chExt cx="4440866" cy="1021611"/>
          </a:xfrm>
        </p:grpSpPr>
        <p:pic>
          <p:nvPicPr>
            <p:cNvPr id="7" name="Picture 4" descr="Instituto Tecnológico Superior de Puerto Peñasco ...">
              <a:extLst>
                <a:ext uri="{FF2B5EF4-FFF2-40B4-BE49-F238E27FC236}">
                  <a16:creationId xmlns:a16="http://schemas.microsoft.com/office/drawing/2014/main" id="{FE607BCE-C17B-ECEB-026C-55FEF3C1E715}"/>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27668" y="154356"/>
              <a:ext cx="1490130" cy="95883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A782BC53-9778-FB01-55DB-74DE18F7340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954" t="10730" r="23511" b="28109"/>
            <a:stretch/>
          </p:blipFill>
          <p:spPr bwMode="auto">
            <a:xfrm>
              <a:off x="10547284" y="227100"/>
              <a:ext cx="1224280" cy="860425"/>
            </a:xfrm>
            <a:prstGeom prst="rect">
              <a:avLst/>
            </a:prstGeom>
            <a:noFill/>
            <a:ln>
              <a:noFill/>
            </a:ln>
            <a:extLst>
              <a:ext uri="{53640926-AAD7-44D8-BBD7-CCE9431645EC}">
                <a14:shadowObscured xmlns:a14="http://schemas.microsoft.com/office/drawing/2010/main"/>
              </a:ext>
            </a:extLst>
          </p:spPr>
        </p:pic>
        <p:pic>
          <p:nvPicPr>
            <p:cNvPr id="9" name="Imagen 8">
              <a:extLst>
                <a:ext uri="{FF2B5EF4-FFF2-40B4-BE49-F238E27FC236}">
                  <a16:creationId xmlns:a16="http://schemas.microsoft.com/office/drawing/2014/main" id="{D4B8F046-0274-1016-9362-19E1AF80CCF4}"/>
                </a:ext>
              </a:extLst>
            </p:cNvPr>
            <p:cNvPicPr>
              <a:picLocks noChangeAspect="1"/>
            </p:cNvPicPr>
            <p:nvPr/>
          </p:nvPicPr>
          <p:blipFill>
            <a:blip r:embed="rId5">
              <a:clrChange>
                <a:clrFrom>
                  <a:srgbClr val="FFFFFF"/>
                </a:clrFrom>
                <a:clrTo>
                  <a:srgbClr val="FFFFFF">
                    <a:alpha val="0"/>
                  </a:srgbClr>
                </a:clrTo>
              </a:clrChange>
            </a:blip>
            <a:srcRect l="9254" t="26215" r="7973" b="25424"/>
            <a:stretch>
              <a:fillRect/>
            </a:stretch>
          </p:blipFill>
          <p:spPr>
            <a:xfrm>
              <a:off x="7330698" y="154356"/>
              <a:ext cx="2262820" cy="1021611"/>
            </a:xfrm>
            <a:prstGeom prst="rect">
              <a:avLst/>
            </a:prstGeom>
          </p:spPr>
        </p:pic>
      </p:grpSp>
      <p:sp>
        <p:nvSpPr>
          <p:cNvPr id="16" name="Lorem ipsum dolor sit amet, consectetuer adipiscing elit. Aenean commodo ligula eget dolor. Aenean massa. Cum sociis natoque penatibus et magnis dis parturient montes, nascetur ridiculus mus. Donec quam felis, ultricies nec, pellentesque eu, pretium quis">
            <a:extLst>
              <a:ext uri="{FF2B5EF4-FFF2-40B4-BE49-F238E27FC236}">
                <a16:creationId xmlns:a16="http://schemas.microsoft.com/office/drawing/2014/main" id="{B015BBA9-1648-337C-1D55-F4BE23F3E7FD}"/>
              </a:ext>
            </a:extLst>
          </p:cNvPr>
          <p:cNvSpPr txBox="1">
            <a:spLocks/>
          </p:cNvSpPr>
          <p:nvPr/>
        </p:nvSpPr>
        <p:spPr>
          <a:xfrm>
            <a:off x="1922692" y="2325641"/>
            <a:ext cx="9652000" cy="3107132"/>
          </a:xfrm>
          <a:prstGeom prst="rect">
            <a:avLst/>
          </a:prstGeom>
        </p:spPr>
        <p:txBody>
          <a:bodyPr vert="horz" lIns="91440" tIns="45720" rIns="91440" bIns="45720" rtlCol="0">
            <a:normAutofit lnSpcReduction="10000"/>
          </a:bodyPr>
          <a:lstStyle>
            <a:lvl1pPr marL="0" indent="0" algn="just" defTabSz="1341120" rtl="0" eaLnBrk="1" latinLnBrk="0" hangingPunct="1">
              <a:lnSpc>
                <a:spcPct val="90000"/>
              </a:lnSpc>
              <a:spcBef>
                <a:spcPts val="1300"/>
              </a:spcBef>
              <a:buClrTx/>
              <a:buSzTx/>
              <a:buFont typeface="Arial" panose="020B0604020202020204" pitchFamily="34" charset="0"/>
              <a:buNone/>
              <a:defRPr sz="2310" kern="1200">
                <a:solidFill>
                  <a:schemeClr val="tx1"/>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MX" sz="2000" dirty="0" err="1"/>
              <a:t>Lorem</a:t>
            </a:r>
            <a:r>
              <a:rPr lang="es-MX" sz="2000" dirty="0"/>
              <a:t> </a:t>
            </a:r>
            <a:r>
              <a:rPr lang="es-MX" sz="2000" dirty="0" err="1"/>
              <a:t>ipsum</a:t>
            </a:r>
            <a:r>
              <a:rPr lang="es-MX" sz="2000" dirty="0"/>
              <a:t> dolor </a:t>
            </a:r>
            <a:r>
              <a:rPr lang="es-MX" sz="2000" dirty="0" err="1"/>
              <a:t>sit</a:t>
            </a:r>
            <a:r>
              <a:rPr lang="es-MX" sz="2000" dirty="0"/>
              <a:t> </a:t>
            </a:r>
            <a:r>
              <a:rPr lang="es-MX" sz="2000" dirty="0" err="1"/>
              <a:t>amet</a:t>
            </a:r>
            <a:r>
              <a:rPr lang="es-MX" sz="2000" dirty="0"/>
              <a:t>, </a:t>
            </a:r>
            <a:r>
              <a:rPr lang="es-MX" sz="2000" dirty="0" err="1"/>
              <a:t>consectetuer</a:t>
            </a:r>
            <a:r>
              <a:rPr lang="es-MX" sz="2000" dirty="0"/>
              <a:t> </a:t>
            </a:r>
            <a:r>
              <a:rPr lang="es-MX" sz="2000" dirty="0" err="1"/>
              <a:t>adipiscing</a:t>
            </a:r>
            <a:r>
              <a:rPr lang="es-MX" sz="2000" dirty="0"/>
              <a:t> </a:t>
            </a:r>
            <a:r>
              <a:rPr lang="es-MX" sz="2000" dirty="0" err="1"/>
              <a:t>elit</a:t>
            </a:r>
            <a:r>
              <a:rPr lang="es-MX" sz="2000" dirty="0"/>
              <a:t>. </a:t>
            </a:r>
            <a:r>
              <a:rPr lang="es-MX" sz="2000" dirty="0" err="1"/>
              <a:t>Aenean</a:t>
            </a:r>
            <a:r>
              <a:rPr lang="es-MX" sz="2000" dirty="0"/>
              <a:t> commodo </a:t>
            </a:r>
            <a:r>
              <a:rPr lang="es-MX" sz="2000" dirty="0" err="1"/>
              <a:t>ligula</a:t>
            </a:r>
            <a:r>
              <a:rPr lang="es-MX" sz="2000" dirty="0"/>
              <a:t> </a:t>
            </a:r>
            <a:r>
              <a:rPr lang="es-MX" sz="2000" dirty="0" err="1"/>
              <a:t>eget</a:t>
            </a:r>
            <a:r>
              <a:rPr lang="es-MX" sz="2000" dirty="0"/>
              <a:t> dolor. </a:t>
            </a:r>
            <a:r>
              <a:rPr lang="es-MX" sz="2000" dirty="0" err="1"/>
              <a:t>Aenean</a:t>
            </a:r>
            <a:r>
              <a:rPr lang="es-MX" sz="2000" dirty="0"/>
              <a:t> </a:t>
            </a:r>
            <a:r>
              <a:rPr lang="es-MX" sz="2000" dirty="0" err="1"/>
              <a:t>massa</a:t>
            </a:r>
            <a:r>
              <a:rPr lang="es-MX" sz="2000" dirty="0"/>
              <a:t>. Cum </a:t>
            </a:r>
            <a:r>
              <a:rPr lang="es-MX" sz="2000" dirty="0" err="1"/>
              <a:t>sociis</a:t>
            </a:r>
            <a:r>
              <a:rPr lang="es-MX" sz="2000" dirty="0"/>
              <a:t> </a:t>
            </a:r>
            <a:r>
              <a:rPr lang="es-MX" sz="2000" dirty="0" err="1"/>
              <a:t>natoque</a:t>
            </a:r>
            <a:r>
              <a:rPr lang="es-MX" sz="2000" dirty="0"/>
              <a:t> </a:t>
            </a:r>
            <a:r>
              <a:rPr lang="es-MX" sz="2000" dirty="0" err="1"/>
              <a:t>penatibus</a:t>
            </a:r>
            <a:r>
              <a:rPr lang="es-MX" sz="2000" dirty="0"/>
              <a:t> et </a:t>
            </a:r>
            <a:r>
              <a:rPr lang="es-MX" sz="2000" dirty="0" err="1"/>
              <a:t>magnis</a:t>
            </a:r>
            <a:r>
              <a:rPr lang="es-MX" sz="2000" dirty="0"/>
              <a:t> </a:t>
            </a:r>
            <a:r>
              <a:rPr lang="es-MX" sz="2000" dirty="0" err="1"/>
              <a:t>dis</a:t>
            </a:r>
            <a:r>
              <a:rPr lang="es-MX" sz="2000" dirty="0"/>
              <a:t> </a:t>
            </a:r>
            <a:r>
              <a:rPr lang="es-MX" sz="2000" dirty="0" err="1"/>
              <a:t>parturient</a:t>
            </a:r>
            <a:r>
              <a:rPr lang="es-MX" sz="2000" dirty="0"/>
              <a:t> montes, </a:t>
            </a:r>
            <a:r>
              <a:rPr lang="es-MX" sz="2000" dirty="0" err="1"/>
              <a:t>nascetur</a:t>
            </a:r>
            <a:r>
              <a:rPr lang="es-MX" sz="2000" dirty="0"/>
              <a:t> </a:t>
            </a:r>
            <a:r>
              <a:rPr lang="es-MX" sz="2000" dirty="0" err="1"/>
              <a:t>ridiculus</a:t>
            </a:r>
            <a:r>
              <a:rPr lang="es-MX" sz="2000" dirty="0"/>
              <a:t> mus. </a:t>
            </a:r>
            <a:r>
              <a:rPr lang="es-MX" sz="2000" dirty="0" err="1"/>
              <a:t>Donec</a:t>
            </a:r>
            <a:r>
              <a:rPr lang="es-MX" sz="2000" dirty="0"/>
              <a:t> </a:t>
            </a:r>
            <a:r>
              <a:rPr lang="es-MX" sz="2000" dirty="0" err="1"/>
              <a:t>quam</a:t>
            </a:r>
            <a:r>
              <a:rPr lang="es-MX" sz="2000" dirty="0"/>
              <a:t> </a:t>
            </a:r>
            <a:r>
              <a:rPr lang="es-MX" sz="2000" dirty="0" err="1"/>
              <a:t>felis</a:t>
            </a:r>
            <a:r>
              <a:rPr lang="es-MX" sz="2000" dirty="0"/>
              <a:t>, </a:t>
            </a:r>
            <a:r>
              <a:rPr lang="es-MX" sz="2000" dirty="0" err="1"/>
              <a:t>ultricies</a:t>
            </a:r>
            <a:r>
              <a:rPr lang="es-MX" sz="2000" dirty="0"/>
              <a:t> </a:t>
            </a:r>
            <a:r>
              <a:rPr lang="es-MX" sz="2000" dirty="0" err="1"/>
              <a:t>nec</a:t>
            </a:r>
            <a:r>
              <a:rPr lang="es-MX" sz="2000" dirty="0"/>
              <a:t>, </a:t>
            </a:r>
            <a:r>
              <a:rPr lang="es-MX" sz="2000" dirty="0" err="1"/>
              <a:t>pellentesque</a:t>
            </a:r>
            <a:r>
              <a:rPr lang="es-MX" sz="2000" dirty="0"/>
              <a:t> </a:t>
            </a:r>
            <a:r>
              <a:rPr lang="es-MX" sz="2000" dirty="0" err="1"/>
              <a:t>eu</a:t>
            </a:r>
            <a:r>
              <a:rPr lang="es-MX" sz="2000" dirty="0"/>
              <a:t>, </a:t>
            </a:r>
            <a:r>
              <a:rPr lang="es-MX" sz="2000" dirty="0" err="1"/>
              <a:t>pretium</a:t>
            </a:r>
            <a:r>
              <a:rPr lang="es-MX" sz="2000" dirty="0"/>
              <a:t> quis, </a:t>
            </a:r>
            <a:r>
              <a:rPr lang="es-MX" sz="2000" dirty="0" err="1"/>
              <a:t>sem</a:t>
            </a:r>
            <a:r>
              <a:rPr lang="es-MX" sz="2000" dirty="0"/>
              <a:t>. </a:t>
            </a:r>
            <a:r>
              <a:rPr lang="es-MX" sz="2000" dirty="0" err="1"/>
              <a:t>Nulla</a:t>
            </a:r>
            <a:r>
              <a:rPr lang="es-MX" sz="2000" dirty="0"/>
              <a:t> </a:t>
            </a:r>
            <a:r>
              <a:rPr lang="es-MX" sz="2000" dirty="0" err="1"/>
              <a:t>consequat</a:t>
            </a:r>
            <a:r>
              <a:rPr lang="es-MX" sz="2000" dirty="0"/>
              <a:t> </a:t>
            </a:r>
            <a:r>
              <a:rPr lang="es-MX" sz="2000" dirty="0" err="1"/>
              <a:t>massa</a:t>
            </a:r>
            <a:r>
              <a:rPr lang="es-MX" sz="2000" dirty="0"/>
              <a:t> quis </a:t>
            </a:r>
            <a:r>
              <a:rPr lang="es-MX" sz="2000" dirty="0" err="1"/>
              <a:t>enim</a:t>
            </a:r>
            <a:r>
              <a:rPr lang="es-MX" sz="2000" dirty="0"/>
              <a:t>. </a:t>
            </a:r>
            <a:r>
              <a:rPr lang="es-MX" sz="2000" dirty="0" err="1"/>
              <a:t>Donec</a:t>
            </a:r>
            <a:r>
              <a:rPr lang="es-MX" sz="2000" dirty="0"/>
              <a:t> </a:t>
            </a:r>
            <a:r>
              <a:rPr lang="es-MX" sz="2000" dirty="0" err="1"/>
              <a:t>pede</a:t>
            </a:r>
            <a:r>
              <a:rPr lang="es-MX" sz="2000" dirty="0"/>
              <a:t> justo, </a:t>
            </a:r>
            <a:r>
              <a:rPr lang="es-MX" sz="2000" dirty="0" err="1"/>
              <a:t>fringilla</a:t>
            </a:r>
            <a:r>
              <a:rPr lang="es-MX" sz="2000" dirty="0"/>
              <a:t> </a:t>
            </a:r>
            <a:r>
              <a:rPr lang="es-MX" sz="2000" dirty="0" err="1"/>
              <a:t>vel</a:t>
            </a:r>
            <a:r>
              <a:rPr lang="es-MX" sz="2000" dirty="0"/>
              <a:t>, </a:t>
            </a:r>
            <a:r>
              <a:rPr lang="es-MX" sz="2000" dirty="0" err="1"/>
              <a:t>aliquet</a:t>
            </a:r>
            <a:r>
              <a:rPr lang="es-MX" sz="2000" dirty="0"/>
              <a:t> </a:t>
            </a:r>
            <a:r>
              <a:rPr lang="es-MX" sz="2000" dirty="0" err="1"/>
              <a:t>nec</a:t>
            </a:r>
            <a:r>
              <a:rPr lang="es-MX" sz="2000" dirty="0"/>
              <a:t>, </a:t>
            </a:r>
            <a:r>
              <a:rPr lang="es-MX" sz="2000" dirty="0" err="1"/>
              <a:t>vulputate</a:t>
            </a:r>
            <a:r>
              <a:rPr lang="es-MX" sz="2000" dirty="0"/>
              <a:t> </a:t>
            </a:r>
            <a:r>
              <a:rPr lang="es-MX" sz="2000" dirty="0" err="1"/>
              <a:t>eget</a:t>
            </a:r>
            <a:r>
              <a:rPr lang="es-MX" sz="2000" dirty="0"/>
              <a:t>, </a:t>
            </a:r>
            <a:r>
              <a:rPr lang="es-MX" sz="2000" dirty="0" err="1"/>
              <a:t>arcu</a:t>
            </a:r>
            <a:r>
              <a:rPr lang="es-MX" sz="2000" dirty="0"/>
              <a:t>. In </a:t>
            </a:r>
            <a:r>
              <a:rPr lang="es-MX" sz="2000" dirty="0" err="1"/>
              <a:t>enim</a:t>
            </a:r>
            <a:r>
              <a:rPr lang="es-MX" sz="2000" dirty="0"/>
              <a:t> justo, </a:t>
            </a:r>
            <a:r>
              <a:rPr lang="es-MX" sz="2000" dirty="0" err="1"/>
              <a:t>rhoncus</a:t>
            </a:r>
            <a:r>
              <a:rPr lang="es-MX" sz="2000" dirty="0"/>
              <a:t> ut, </a:t>
            </a:r>
            <a:r>
              <a:rPr lang="es-MX" sz="2000" dirty="0" err="1"/>
              <a:t>imperdiet</a:t>
            </a:r>
            <a:r>
              <a:rPr lang="es-MX" sz="2000" dirty="0"/>
              <a:t> a, </a:t>
            </a:r>
            <a:r>
              <a:rPr lang="es-MX" sz="2000" dirty="0" err="1"/>
              <a:t>venenatis</a:t>
            </a:r>
            <a:r>
              <a:rPr lang="es-MX" sz="2000" dirty="0"/>
              <a:t> vitae, justo. </a:t>
            </a:r>
            <a:r>
              <a:rPr lang="es-MX" sz="2000" dirty="0" err="1"/>
              <a:t>Nullam</a:t>
            </a:r>
            <a:r>
              <a:rPr lang="es-MX" sz="2000" dirty="0"/>
              <a:t> </a:t>
            </a:r>
            <a:r>
              <a:rPr lang="es-MX" sz="2000" dirty="0" err="1"/>
              <a:t>dictum</a:t>
            </a:r>
            <a:r>
              <a:rPr lang="es-MX" sz="2000" dirty="0"/>
              <a:t> </a:t>
            </a:r>
            <a:r>
              <a:rPr lang="es-MX" sz="2000" dirty="0" err="1"/>
              <a:t>felis</a:t>
            </a:r>
            <a:r>
              <a:rPr lang="es-MX" sz="2000" dirty="0"/>
              <a:t> </a:t>
            </a:r>
            <a:r>
              <a:rPr lang="es-MX" sz="2000" dirty="0" err="1"/>
              <a:t>eu</a:t>
            </a:r>
            <a:r>
              <a:rPr lang="es-MX" sz="2000" dirty="0"/>
              <a:t> </a:t>
            </a:r>
            <a:r>
              <a:rPr lang="es-MX" sz="2000" dirty="0" err="1"/>
              <a:t>pede</a:t>
            </a:r>
            <a:r>
              <a:rPr lang="es-MX" sz="2000" dirty="0"/>
              <a:t> </a:t>
            </a:r>
            <a:r>
              <a:rPr lang="es-MX" sz="2000" dirty="0" err="1"/>
              <a:t>mollis</a:t>
            </a:r>
            <a:r>
              <a:rPr lang="es-MX" sz="2000" dirty="0"/>
              <a:t> </a:t>
            </a:r>
            <a:r>
              <a:rPr lang="es-MX" sz="2000" dirty="0" err="1"/>
              <a:t>pretium</a:t>
            </a:r>
            <a:r>
              <a:rPr lang="es-MX" sz="2000" dirty="0"/>
              <a:t>. </a:t>
            </a:r>
            <a:r>
              <a:rPr lang="es-MX" sz="2000" dirty="0" err="1"/>
              <a:t>Integer</a:t>
            </a:r>
            <a:r>
              <a:rPr lang="es-MX" sz="2000" dirty="0"/>
              <a:t> </a:t>
            </a:r>
            <a:r>
              <a:rPr lang="es-MX" sz="2000" dirty="0" err="1"/>
              <a:t>tincidunt</a:t>
            </a:r>
            <a:r>
              <a:rPr lang="es-MX" sz="2000" dirty="0"/>
              <a:t>. Cras </a:t>
            </a:r>
            <a:r>
              <a:rPr lang="es-MX" sz="2000" dirty="0" err="1"/>
              <a:t>dapibus</a:t>
            </a:r>
            <a:r>
              <a:rPr lang="es-MX" sz="2000" dirty="0"/>
              <a:t>. </a:t>
            </a:r>
            <a:r>
              <a:rPr lang="es-MX" sz="2000" dirty="0" err="1"/>
              <a:t>Vivamus</a:t>
            </a:r>
            <a:r>
              <a:rPr lang="es-MX" sz="2000" dirty="0"/>
              <a:t> </a:t>
            </a:r>
            <a:r>
              <a:rPr lang="es-MX" sz="2000" dirty="0" err="1"/>
              <a:t>elementum</a:t>
            </a:r>
            <a:r>
              <a:rPr lang="es-MX" sz="2000" dirty="0"/>
              <a:t> </a:t>
            </a:r>
            <a:r>
              <a:rPr lang="es-MX" sz="2000" dirty="0" err="1"/>
              <a:t>semper</a:t>
            </a:r>
            <a:r>
              <a:rPr lang="es-MX" sz="2000" dirty="0"/>
              <a:t> </a:t>
            </a:r>
            <a:r>
              <a:rPr lang="es-MX" sz="2000" dirty="0" err="1"/>
              <a:t>nisi</a:t>
            </a:r>
            <a:r>
              <a:rPr lang="es-MX" sz="2000" dirty="0"/>
              <a:t>. </a:t>
            </a:r>
            <a:r>
              <a:rPr lang="es-MX" sz="2000" dirty="0" err="1"/>
              <a:t>Aenean</a:t>
            </a:r>
            <a:r>
              <a:rPr lang="es-MX" sz="2000" dirty="0"/>
              <a:t> </a:t>
            </a:r>
            <a:r>
              <a:rPr lang="es-MX" sz="2000" dirty="0" err="1"/>
              <a:t>vulputate</a:t>
            </a:r>
            <a:r>
              <a:rPr lang="es-MX" sz="2000" dirty="0"/>
              <a:t> </a:t>
            </a:r>
            <a:r>
              <a:rPr lang="es-MX" sz="2000" dirty="0" err="1"/>
              <a:t>eleifend</a:t>
            </a:r>
            <a:r>
              <a:rPr lang="es-MX" sz="2000" dirty="0"/>
              <a:t> </a:t>
            </a:r>
            <a:r>
              <a:rPr lang="es-MX" sz="2000" dirty="0" err="1"/>
              <a:t>tellus</a:t>
            </a:r>
            <a:r>
              <a:rPr lang="es-MX" sz="2000" dirty="0"/>
              <a:t>. </a:t>
            </a:r>
            <a:r>
              <a:rPr lang="es-MX" sz="2000" dirty="0" err="1"/>
              <a:t>Aenean</a:t>
            </a:r>
            <a:r>
              <a:rPr lang="es-MX" sz="2000" dirty="0"/>
              <a:t> leo </a:t>
            </a:r>
            <a:r>
              <a:rPr lang="es-MX" sz="2000" dirty="0" err="1"/>
              <a:t>ligula</a:t>
            </a:r>
            <a:r>
              <a:rPr lang="es-MX" sz="2000" dirty="0"/>
              <a:t>, </a:t>
            </a:r>
            <a:r>
              <a:rPr lang="es-MX" sz="2000" dirty="0" err="1"/>
              <a:t>porttitor</a:t>
            </a:r>
            <a:r>
              <a:rPr lang="es-MX" sz="2000" dirty="0"/>
              <a:t> </a:t>
            </a:r>
            <a:r>
              <a:rPr lang="es-MX" sz="2000" dirty="0" err="1"/>
              <a:t>eu</a:t>
            </a:r>
            <a:r>
              <a:rPr lang="es-MX" sz="2000" dirty="0"/>
              <a:t>, </a:t>
            </a:r>
            <a:r>
              <a:rPr lang="es-MX" sz="2000" dirty="0" err="1"/>
              <a:t>consequat</a:t>
            </a:r>
            <a:r>
              <a:rPr lang="es-MX" sz="2000" dirty="0"/>
              <a:t> vitae, </a:t>
            </a:r>
            <a:r>
              <a:rPr lang="es-MX" sz="2000" dirty="0" err="1"/>
              <a:t>eleifend</a:t>
            </a:r>
            <a:r>
              <a:rPr lang="es-MX" sz="2000" dirty="0"/>
              <a:t> ac, </a:t>
            </a:r>
            <a:r>
              <a:rPr lang="es-MX" sz="2000" dirty="0" err="1"/>
              <a:t>enim</a:t>
            </a:r>
            <a:r>
              <a:rPr lang="es-MX" sz="2000" dirty="0"/>
              <a:t>. </a:t>
            </a:r>
            <a:r>
              <a:rPr lang="es-MX" sz="2000" dirty="0" err="1"/>
              <a:t>Aliquam</a:t>
            </a:r>
            <a:r>
              <a:rPr lang="es-MX" sz="2000" dirty="0"/>
              <a:t> </a:t>
            </a:r>
            <a:r>
              <a:rPr lang="es-MX" sz="2000" dirty="0" err="1"/>
              <a:t>lorem</a:t>
            </a:r>
            <a:r>
              <a:rPr lang="es-MX" sz="2000" dirty="0"/>
              <a:t> ante, </a:t>
            </a:r>
            <a:r>
              <a:rPr lang="es-MX" sz="2000" dirty="0" err="1"/>
              <a:t>dapibus</a:t>
            </a:r>
            <a:r>
              <a:rPr lang="es-MX" sz="2000" dirty="0"/>
              <a:t> in, </a:t>
            </a:r>
            <a:r>
              <a:rPr lang="es-MX" sz="2000" dirty="0" err="1"/>
              <a:t>viverra</a:t>
            </a:r>
            <a:r>
              <a:rPr lang="es-MX" sz="2000" dirty="0"/>
              <a:t> quis, </a:t>
            </a:r>
            <a:r>
              <a:rPr lang="es-MX" sz="2000" dirty="0" err="1"/>
              <a:t>feugiat</a:t>
            </a:r>
            <a:r>
              <a:rPr lang="es-MX" sz="2000" dirty="0"/>
              <a:t> a, </a:t>
            </a:r>
            <a:r>
              <a:rPr lang="es-MX" sz="2000" dirty="0" err="1"/>
              <a:t>tellus</a:t>
            </a:r>
            <a:r>
              <a:rPr lang="es-MX" sz="2000" dirty="0"/>
              <a:t>. </a:t>
            </a:r>
            <a:r>
              <a:rPr lang="es-MX" sz="2000" dirty="0" err="1"/>
              <a:t>Phasellus</a:t>
            </a:r>
            <a:r>
              <a:rPr lang="es-MX" sz="2000" dirty="0"/>
              <a:t> </a:t>
            </a:r>
            <a:r>
              <a:rPr lang="es-MX" sz="2000" dirty="0" err="1"/>
              <a:t>viverra</a:t>
            </a:r>
            <a:r>
              <a:rPr lang="es-MX" sz="2000" dirty="0"/>
              <a:t> </a:t>
            </a:r>
            <a:r>
              <a:rPr lang="es-MX" sz="2000" dirty="0" err="1"/>
              <a:t>nulla</a:t>
            </a:r>
            <a:r>
              <a:rPr lang="es-MX" sz="2000" dirty="0"/>
              <a:t> ut </a:t>
            </a:r>
            <a:r>
              <a:rPr lang="es-MX" sz="2000" dirty="0" err="1"/>
              <a:t>metus</a:t>
            </a:r>
            <a:r>
              <a:rPr lang="es-MX" sz="2000" dirty="0"/>
              <a:t> </a:t>
            </a:r>
            <a:r>
              <a:rPr lang="es-MX" sz="2000" dirty="0" err="1"/>
              <a:t>varius</a:t>
            </a:r>
            <a:r>
              <a:rPr lang="es-MX" sz="2000" dirty="0"/>
              <a:t> </a:t>
            </a:r>
            <a:r>
              <a:rPr lang="es-MX" sz="2000" dirty="0" err="1"/>
              <a:t>laoreet</a:t>
            </a:r>
            <a:r>
              <a:rPr lang="es-MX" sz="2000" dirty="0"/>
              <a:t>. </a:t>
            </a:r>
          </a:p>
        </p:txBody>
      </p:sp>
      <p:cxnSp>
        <p:nvCxnSpPr>
          <p:cNvPr id="17" name="Conector recto 16">
            <a:extLst>
              <a:ext uri="{FF2B5EF4-FFF2-40B4-BE49-F238E27FC236}">
                <a16:creationId xmlns:a16="http://schemas.microsoft.com/office/drawing/2014/main" id="{2F3B71E7-1E9B-246B-AE61-D83CEFB94C16}"/>
              </a:ext>
            </a:extLst>
          </p:cNvPr>
          <p:cNvCxnSpPr>
            <a:cxnSpLocks/>
          </p:cNvCxnSpPr>
          <p:nvPr/>
        </p:nvCxnSpPr>
        <p:spPr>
          <a:xfrm>
            <a:off x="1343608" y="6694721"/>
            <a:ext cx="10848392" cy="0"/>
          </a:xfrm>
          <a:prstGeom prst="line">
            <a:avLst/>
          </a:prstGeom>
          <a:ln w="76200" cmpd="tri">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
        <p:nvSpPr>
          <p:cNvPr id="2" name="Nombre de la investigación">
            <a:extLst>
              <a:ext uri="{FF2B5EF4-FFF2-40B4-BE49-F238E27FC236}">
                <a16:creationId xmlns:a16="http://schemas.microsoft.com/office/drawing/2014/main" id="{18E6F415-D497-A6E1-8496-7DCCC5360DA9}"/>
              </a:ext>
            </a:extLst>
          </p:cNvPr>
          <p:cNvSpPr txBox="1">
            <a:spLocks/>
          </p:cNvSpPr>
          <p:nvPr/>
        </p:nvSpPr>
        <p:spPr>
          <a:xfrm>
            <a:off x="8085176" y="909479"/>
            <a:ext cx="3537858" cy="1542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700" i="1" kern="1200">
                <a:solidFill>
                  <a:srgbClr val="D88540"/>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s-MX" sz="1800" dirty="0">
                <a:solidFill>
                  <a:schemeClr val="accent6">
                    <a:lumMod val="75000"/>
                  </a:schemeClr>
                </a:solidFill>
              </a:rPr>
              <a:t>Nombre de la investigación</a:t>
            </a:r>
          </a:p>
        </p:txBody>
      </p:sp>
    </p:spTree>
    <p:extLst>
      <p:ext uri="{BB962C8B-B14F-4D97-AF65-F5344CB8AC3E}">
        <p14:creationId xmlns:p14="http://schemas.microsoft.com/office/powerpoint/2010/main" val="3766498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8DAC1-BA81-4AC4-24CF-54F89CF964F2}"/>
            </a:ext>
          </a:extLst>
        </p:cNvPr>
        <p:cNvGrpSpPr/>
        <p:nvPr/>
      </p:nvGrpSpPr>
      <p:grpSpPr>
        <a:xfrm>
          <a:off x="0" y="0"/>
          <a:ext cx="0" cy="0"/>
          <a:chOff x="0" y="0"/>
          <a:chExt cx="0" cy="0"/>
        </a:xfrm>
      </p:grpSpPr>
      <p:grpSp>
        <p:nvGrpSpPr>
          <p:cNvPr id="11" name="Grupo 10">
            <a:extLst>
              <a:ext uri="{FF2B5EF4-FFF2-40B4-BE49-F238E27FC236}">
                <a16:creationId xmlns:a16="http://schemas.microsoft.com/office/drawing/2014/main" id="{482FF6E8-8B7B-246F-F6DF-CFE35C8CE15D}"/>
              </a:ext>
            </a:extLst>
          </p:cNvPr>
          <p:cNvGrpSpPr/>
          <p:nvPr/>
        </p:nvGrpSpPr>
        <p:grpSpPr>
          <a:xfrm>
            <a:off x="0" y="570278"/>
            <a:ext cx="6858000" cy="678402"/>
            <a:chOff x="0" y="237675"/>
            <a:chExt cx="6858000" cy="678402"/>
          </a:xfrm>
        </p:grpSpPr>
        <p:sp>
          <p:nvSpPr>
            <p:cNvPr id="4" name="Rectángulo 3">
              <a:extLst>
                <a:ext uri="{FF2B5EF4-FFF2-40B4-BE49-F238E27FC236}">
                  <a16:creationId xmlns:a16="http://schemas.microsoft.com/office/drawing/2014/main" id="{D963CCC8-AA2B-0676-A014-CA9D19A03CE8}"/>
                </a:ext>
              </a:extLst>
            </p:cNvPr>
            <p:cNvSpPr/>
            <p:nvPr/>
          </p:nvSpPr>
          <p:spPr>
            <a:xfrm rot="5400000">
              <a:off x="3089799" y="-2852124"/>
              <a:ext cx="678402" cy="6858000"/>
            </a:xfrm>
            <a:prstGeom prst="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MX"/>
            </a:p>
          </p:txBody>
        </p:sp>
        <p:sp>
          <p:nvSpPr>
            <p:cNvPr id="5" name="CuadroTexto 4">
              <a:extLst>
                <a:ext uri="{FF2B5EF4-FFF2-40B4-BE49-F238E27FC236}">
                  <a16:creationId xmlns:a16="http://schemas.microsoft.com/office/drawing/2014/main" id="{B9E35230-7551-1864-4AB1-FB382B80AA68}"/>
                </a:ext>
              </a:extLst>
            </p:cNvPr>
            <p:cNvSpPr txBox="1"/>
            <p:nvPr/>
          </p:nvSpPr>
          <p:spPr>
            <a:xfrm>
              <a:off x="180842" y="253173"/>
              <a:ext cx="6328446" cy="584775"/>
            </a:xfrm>
            <a:prstGeom prst="rect">
              <a:avLst/>
            </a:prstGeom>
            <a:noFill/>
          </p:spPr>
          <p:txBody>
            <a:bodyPr wrap="square" rtlCol="0">
              <a:spAutoFit/>
            </a:bodyPr>
            <a:lstStyle/>
            <a:p>
              <a:r>
                <a:rPr lang="es-ES" sz="3200" dirty="0">
                  <a:solidFill>
                    <a:schemeClr val="bg1"/>
                  </a:solidFill>
                </a:rPr>
                <a:t>PLANTEAMIENTO DEL PROBLEMA</a:t>
              </a:r>
              <a:endParaRPr lang="es-MX" sz="3200" dirty="0">
                <a:solidFill>
                  <a:schemeClr val="bg1"/>
                </a:solidFill>
              </a:endParaRPr>
            </a:p>
          </p:txBody>
        </p:sp>
      </p:grpSp>
      <p:grpSp>
        <p:nvGrpSpPr>
          <p:cNvPr id="6" name="Grupo 5">
            <a:extLst>
              <a:ext uri="{FF2B5EF4-FFF2-40B4-BE49-F238E27FC236}">
                <a16:creationId xmlns:a16="http://schemas.microsoft.com/office/drawing/2014/main" id="{4F0553DB-01D1-9FE9-6297-C431FD4E8DFE}"/>
              </a:ext>
            </a:extLst>
          </p:cNvPr>
          <p:cNvGrpSpPr/>
          <p:nvPr/>
        </p:nvGrpSpPr>
        <p:grpSpPr>
          <a:xfrm>
            <a:off x="8844751" y="32657"/>
            <a:ext cx="3166407" cy="678401"/>
            <a:chOff x="7330698" y="154356"/>
            <a:chExt cx="4440866" cy="1021611"/>
          </a:xfrm>
        </p:grpSpPr>
        <p:pic>
          <p:nvPicPr>
            <p:cNvPr id="7" name="Picture 4" descr="Instituto Tecnológico Superior de Puerto Peñasco ...">
              <a:extLst>
                <a:ext uri="{FF2B5EF4-FFF2-40B4-BE49-F238E27FC236}">
                  <a16:creationId xmlns:a16="http://schemas.microsoft.com/office/drawing/2014/main" id="{0BC25CFA-21F3-4E74-31A1-C4C59E97FDF5}"/>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27668" y="154356"/>
              <a:ext cx="1490130" cy="95883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6732A1BF-ED9D-94D7-023F-6968E326378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954" t="10730" r="23511" b="28109"/>
            <a:stretch/>
          </p:blipFill>
          <p:spPr bwMode="auto">
            <a:xfrm>
              <a:off x="10547284" y="227100"/>
              <a:ext cx="1224280" cy="860425"/>
            </a:xfrm>
            <a:prstGeom prst="rect">
              <a:avLst/>
            </a:prstGeom>
            <a:noFill/>
            <a:ln>
              <a:noFill/>
            </a:ln>
            <a:extLst>
              <a:ext uri="{53640926-AAD7-44D8-BBD7-CCE9431645EC}">
                <a14:shadowObscured xmlns:a14="http://schemas.microsoft.com/office/drawing/2010/main"/>
              </a:ext>
            </a:extLst>
          </p:spPr>
        </p:pic>
        <p:pic>
          <p:nvPicPr>
            <p:cNvPr id="9" name="Imagen 8">
              <a:extLst>
                <a:ext uri="{FF2B5EF4-FFF2-40B4-BE49-F238E27FC236}">
                  <a16:creationId xmlns:a16="http://schemas.microsoft.com/office/drawing/2014/main" id="{6AB17C00-9816-7A38-3AEA-D10538F6DE3D}"/>
                </a:ext>
              </a:extLst>
            </p:cNvPr>
            <p:cNvPicPr>
              <a:picLocks noChangeAspect="1"/>
            </p:cNvPicPr>
            <p:nvPr/>
          </p:nvPicPr>
          <p:blipFill>
            <a:blip r:embed="rId5">
              <a:clrChange>
                <a:clrFrom>
                  <a:srgbClr val="FFFFFF"/>
                </a:clrFrom>
                <a:clrTo>
                  <a:srgbClr val="FFFFFF">
                    <a:alpha val="0"/>
                  </a:srgbClr>
                </a:clrTo>
              </a:clrChange>
            </a:blip>
            <a:srcRect l="9254" t="26215" r="7973" b="25424"/>
            <a:stretch>
              <a:fillRect/>
            </a:stretch>
          </p:blipFill>
          <p:spPr>
            <a:xfrm>
              <a:off x="7330698" y="154356"/>
              <a:ext cx="2262820" cy="1021611"/>
            </a:xfrm>
            <a:prstGeom prst="rect">
              <a:avLst/>
            </a:prstGeom>
          </p:spPr>
        </p:pic>
      </p:grpSp>
      <p:sp>
        <p:nvSpPr>
          <p:cNvPr id="13" name="Nombre de la investigación">
            <a:extLst>
              <a:ext uri="{FF2B5EF4-FFF2-40B4-BE49-F238E27FC236}">
                <a16:creationId xmlns:a16="http://schemas.microsoft.com/office/drawing/2014/main" id="{198EFB1F-AEE7-D1DD-4549-06D24C6D77CB}"/>
              </a:ext>
            </a:extLst>
          </p:cNvPr>
          <p:cNvSpPr txBox="1">
            <a:spLocks/>
          </p:cNvSpPr>
          <p:nvPr/>
        </p:nvSpPr>
        <p:spPr>
          <a:xfrm>
            <a:off x="8282183" y="1367435"/>
            <a:ext cx="3537858" cy="1542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700" i="1" kern="1200">
                <a:solidFill>
                  <a:srgbClr val="D88540"/>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MX" sz="1800" dirty="0">
                <a:solidFill>
                  <a:schemeClr val="accent6">
                    <a:lumMod val="75000"/>
                  </a:schemeClr>
                </a:solidFill>
              </a:rPr>
              <a:t>Nombre de la investigación</a:t>
            </a:r>
          </a:p>
        </p:txBody>
      </p:sp>
      <p:sp>
        <p:nvSpPr>
          <p:cNvPr id="16" name="Lorem ipsum dolor sit amet, consectetuer adipiscing elit. Aenean commodo ligula eget dolor. Aenean massa. Cum sociis natoque penatibus et magnis dis parturient montes, nascetur ridiculus mus. Donec quam felis, ultricies nec, pellentesque eu, pretium quis">
            <a:extLst>
              <a:ext uri="{FF2B5EF4-FFF2-40B4-BE49-F238E27FC236}">
                <a16:creationId xmlns:a16="http://schemas.microsoft.com/office/drawing/2014/main" id="{91232AF1-B085-7616-4A85-42AAF3768016}"/>
              </a:ext>
            </a:extLst>
          </p:cNvPr>
          <p:cNvSpPr txBox="1">
            <a:spLocks/>
          </p:cNvSpPr>
          <p:nvPr/>
        </p:nvSpPr>
        <p:spPr>
          <a:xfrm>
            <a:off x="867905" y="2178026"/>
            <a:ext cx="10693831" cy="3107132"/>
          </a:xfrm>
          <a:prstGeom prst="rect">
            <a:avLst/>
          </a:prstGeom>
        </p:spPr>
        <p:txBody>
          <a:bodyPr vert="horz" lIns="91440" tIns="45720" rIns="91440" bIns="45720" rtlCol="0">
            <a:normAutofit/>
          </a:bodyPr>
          <a:lstStyle>
            <a:lvl1pPr marL="0" indent="0" algn="just" defTabSz="1341120" rtl="0" eaLnBrk="1" latinLnBrk="0" hangingPunct="1">
              <a:lnSpc>
                <a:spcPct val="90000"/>
              </a:lnSpc>
              <a:spcBef>
                <a:spcPts val="1300"/>
              </a:spcBef>
              <a:buClrTx/>
              <a:buSzTx/>
              <a:buFont typeface="Arial" panose="020B0604020202020204" pitchFamily="34" charset="0"/>
              <a:buNone/>
              <a:defRPr sz="2310" kern="1200">
                <a:solidFill>
                  <a:schemeClr val="tx1"/>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MX" sz="2000" dirty="0" err="1"/>
              <a:t>Lorem</a:t>
            </a:r>
            <a:r>
              <a:rPr lang="es-MX" sz="2000" dirty="0"/>
              <a:t> </a:t>
            </a:r>
            <a:r>
              <a:rPr lang="es-MX" sz="2000" dirty="0" err="1"/>
              <a:t>ipsum</a:t>
            </a:r>
            <a:r>
              <a:rPr lang="es-MX" sz="2000" dirty="0"/>
              <a:t> dolor </a:t>
            </a:r>
            <a:r>
              <a:rPr lang="es-MX" sz="2000" dirty="0" err="1"/>
              <a:t>sit</a:t>
            </a:r>
            <a:r>
              <a:rPr lang="es-MX" sz="2000" dirty="0"/>
              <a:t> </a:t>
            </a:r>
            <a:r>
              <a:rPr lang="es-MX" sz="2000" dirty="0" err="1"/>
              <a:t>amet</a:t>
            </a:r>
            <a:r>
              <a:rPr lang="es-MX" sz="2000" dirty="0"/>
              <a:t>, </a:t>
            </a:r>
            <a:r>
              <a:rPr lang="es-MX" sz="2000" dirty="0" err="1"/>
              <a:t>consectetuer</a:t>
            </a:r>
            <a:r>
              <a:rPr lang="es-MX" sz="2000" dirty="0"/>
              <a:t> </a:t>
            </a:r>
            <a:r>
              <a:rPr lang="es-MX" sz="2000" dirty="0" err="1"/>
              <a:t>adipiscing</a:t>
            </a:r>
            <a:r>
              <a:rPr lang="es-MX" sz="2000" dirty="0"/>
              <a:t> </a:t>
            </a:r>
            <a:r>
              <a:rPr lang="es-MX" sz="2000" dirty="0" err="1"/>
              <a:t>elit</a:t>
            </a:r>
            <a:r>
              <a:rPr lang="es-MX" sz="2000" dirty="0"/>
              <a:t>. </a:t>
            </a:r>
            <a:r>
              <a:rPr lang="es-MX" sz="2000" dirty="0" err="1"/>
              <a:t>Aenean</a:t>
            </a:r>
            <a:r>
              <a:rPr lang="es-MX" sz="2000" dirty="0"/>
              <a:t> commodo </a:t>
            </a:r>
            <a:r>
              <a:rPr lang="es-MX" sz="2000" dirty="0" err="1"/>
              <a:t>ligula</a:t>
            </a:r>
            <a:r>
              <a:rPr lang="es-MX" sz="2000" dirty="0"/>
              <a:t> </a:t>
            </a:r>
            <a:r>
              <a:rPr lang="es-MX" sz="2000" dirty="0" err="1"/>
              <a:t>eget</a:t>
            </a:r>
            <a:r>
              <a:rPr lang="es-MX" sz="2000" dirty="0"/>
              <a:t> dolor. </a:t>
            </a:r>
            <a:r>
              <a:rPr lang="es-MX" sz="2000" dirty="0" err="1"/>
              <a:t>Aenean</a:t>
            </a:r>
            <a:r>
              <a:rPr lang="es-MX" sz="2000" dirty="0"/>
              <a:t> </a:t>
            </a:r>
            <a:r>
              <a:rPr lang="es-MX" sz="2000" dirty="0" err="1"/>
              <a:t>massa</a:t>
            </a:r>
            <a:r>
              <a:rPr lang="es-MX" sz="2000" dirty="0"/>
              <a:t>. Cum </a:t>
            </a:r>
            <a:r>
              <a:rPr lang="es-MX" sz="2000" dirty="0" err="1"/>
              <a:t>sociis</a:t>
            </a:r>
            <a:r>
              <a:rPr lang="es-MX" sz="2000" dirty="0"/>
              <a:t> </a:t>
            </a:r>
            <a:r>
              <a:rPr lang="es-MX" sz="2000" dirty="0" err="1"/>
              <a:t>natoque</a:t>
            </a:r>
            <a:r>
              <a:rPr lang="es-MX" sz="2000" dirty="0"/>
              <a:t> </a:t>
            </a:r>
            <a:r>
              <a:rPr lang="es-MX" sz="2000" dirty="0" err="1"/>
              <a:t>penatibus</a:t>
            </a:r>
            <a:r>
              <a:rPr lang="es-MX" sz="2000" dirty="0"/>
              <a:t> et </a:t>
            </a:r>
            <a:r>
              <a:rPr lang="es-MX" sz="2000" dirty="0" err="1"/>
              <a:t>magnis</a:t>
            </a:r>
            <a:r>
              <a:rPr lang="es-MX" sz="2000" dirty="0"/>
              <a:t> </a:t>
            </a:r>
            <a:r>
              <a:rPr lang="es-MX" sz="2000" dirty="0" err="1"/>
              <a:t>dis</a:t>
            </a:r>
            <a:r>
              <a:rPr lang="es-MX" sz="2000" dirty="0"/>
              <a:t> </a:t>
            </a:r>
            <a:r>
              <a:rPr lang="es-MX" sz="2000" dirty="0" err="1"/>
              <a:t>parturient</a:t>
            </a:r>
            <a:r>
              <a:rPr lang="es-MX" sz="2000" dirty="0"/>
              <a:t> montes, </a:t>
            </a:r>
            <a:r>
              <a:rPr lang="es-MX" sz="2000" dirty="0" err="1"/>
              <a:t>nascetur</a:t>
            </a:r>
            <a:r>
              <a:rPr lang="es-MX" sz="2000" dirty="0"/>
              <a:t> </a:t>
            </a:r>
            <a:r>
              <a:rPr lang="es-MX" sz="2000" dirty="0" err="1"/>
              <a:t>ridiculus</a:t>
            </a:r>
            <a:r>
              <a:rPr lang="es-MX" sz="2000" dirty="0"/>
              <a:t> mus. </a:t>
            </a:r>
            <a:r>
              <a:rPr lang="es-MX" sz="2000" dirty="0" err="1"/>
              <a:t>Donec</a:t>
            </a:r>
            <a:r>
              <a:rPr lang="es-MX" sz="2000" dirty="0"/>
              <a:t> </a:t>
            </a:r>
            <a:r>
              <a:rPr lang="es-MX" sz="2000" dirty="0" err="1"/>
              <a:t>quam</a:t>
            </a:r>
            <a:r>
              <a:rPr lang="es-MX" sz="2000" dirty="0"/>
              <a:t> </a:t>
            </a:r>
            <a:r>
              <a:rPr lang="es-MX" sz="2000" dirty="0" err="1"/>
              <a:t>felis</a:t>
            </a:r>
            <a:r>
              <a:rPr lang="es-MX" sz="2000" dirty="0"/>
              <a:t>, </a:t>
            </a:r>
            <a:r>
              <a:rPr lang="es-MX" sz="2000" dirty="0" err="1"/>
              <a:t>ultricies</a:t>
            </a:r>
            <a:r>
              <a:rPr lang="es-MX" sz="2000" dirty="0"/>
              <a:t> </a:t>
            </a:r>
            <a:r>
              <a:rPr lang="es-MX" sz="2000" dirty="0" err="1"/>
              <a:t>nec</a:t>
            </a:r>
            <a:r>
              <a:rPr lang="es-MX" sz="2000" dirty="0"/>
              <a:t>, </a:t>
            </a:r>
            <a:r>
              <a:rPr lang="es-MX" sz="2000" dirty="0" err="1"/>
              <a:t>pellentesque</a:t>
            </a:r>
            <a:r>
              <a:rPr lang="es-MX" sz="2000" dirty="0"/>
              <a:t> </a:t>
            </a:r>
            <a:r>
              <a:rPr lang="es-MX" sz="2000" dirty="0" err="1"/>
              <a:t>eu</a:t>
            </a:r>
            <a:r>
              <a:rPr lang="es-MX" sz="2000" dirty="0"/>
              <a:t>, </a:t>
            </a:r>
            <a:r>
              <a:rPr lang="es-MX" sz="2000" dirty="0" err="1"/>
              <a:t>pretium</a:t>
            </a:r>
            <a:r>
              <a:rPr lang="es-MX" sz="2000" dirty="0"/>
              <a:t> quis, </a:t>
            </a:r>
            <a:r>
              <a:rPr lang="es-MX" sz="2000" dirty="0" err="1"/>
              <a:t>sem</a:t>
            </a:r>
            <a:r>
              <a:rPr lang="es-MX" sz="2000" dirty="0"/>
              <a:t>. </a:t>
            </a:r>
            <a:r>
              <a:rPr lang="es-MX" sz="2000" dirty="0" err="1"/>
              <a:t>Nulla</a:t>
            </a:r>
            <a:r>
              <a:rPr lang="es-MX" sz="2000" dirty="0"/>
              <a:t> </a:t>
            </a:r>
            <a:r>
              <a:rPr lang="es-MX" sz="2000" dirty="0" err="1"/>
              <a:t>consequat</a:t>
            </a:r>
            <a:r>
              <a:rPr lang="es-MX" sz="2000" dirty="0"/>
              <a:t> </a:t>
            </a:r>
            <a:r>
              <a:rPr lang="es-MX" sz="2000" dirty="0" err="1"/>
              <a:t>massa</a:t>
            </a:r>
            <a:r>
              <a:rPr lang="es-MX" sz="2000" dirty="0"/>
              <a:t> quis </a:t>
            </a:r>
            <a:r>
              <a:rPr lang="es-MX" sz="2000" dirty="0" err="1"/>
              <a:t>enim</a:t>
            </a:r>
            <a:r>
              <a:rPr lang="es-MX" sz="2000" dirty="0"/>
              <a:t>. </a:t>
            </a:r>
            <a:r>
              <a:rPr lang="es-MX" sz="2000" dirty="0" err="1"/>
              <a:t>Donec</a:t>
            </a:r>
            <a:r>
              <a:rPr lang="es-MX" sz="2000" dirty="0"/>
              <a:t> </a:t>
            </a:r>
            <a:r>
              <a:rPr lang="es-MX" sz="2000" dirty="0" err="1"/>
              <a:t>pede</a:t>
            </a:r>
            <a:r>
              <a:rPr lang="es-MX" sz="2000" dirty="0"/>
              <a:t> justo, </a:t>
            </a:r>
            <a:r>
              <a:rPr lang="es-MX" sz="2000" dirty="0" err="1"/>
              <a:t>fringilla</a:t>
            </a:r>
            <a:r>
              <a:rPr lang="es-MX" sz="2000" dirty="0"/>
              <a:t> </a:t>
            </a:r>
            <a:r>
              <a:rPr lang="es-MX" sz="2000" dirty="0" err="1"/>
              <a:t>vel</a:t>
            </a:r>
            <a:r>
              <a:rPr lang="es-MX" sz="2000" dirty="0"/>
              <a:t>, </a:t>
            </a:r>
            <a:r>
              <a:rPr lang="es-MX" sz="2000" dirty="0" err="1"/>
              <a:t>aliquet</a:t>
            </a:r>
            <a:r>
              <a:rPr lang="es-MX" sz="2000" dirty="0"/>
              <a:t> </a:t>
            </a:r>
            <a:r>
              <a:rPr lang="es-MX" sz="2000" dirty="0" err="1"/>
              <a:t>nec</a:t>
            </a:r>
            <a:r>
              <a:rPr lang="es-MX" sz="2000" dirty="0"/>
              <a:t>, </a:t>
            </a:r>
            <a:r>
              <a:rPr lang="es-MX" sz="2000" dirty="0" err="1"/>
              <a:t>vulputate</a:t>
            </a:r>
            <a:r>
              <a:rPr lang="es-MX" sz="2000" dirty="0"/>
              <a:t> </a:t>
            </a:r>
            <a:r>
              <a:rPr lang="es-MX" sz="2000" dirty="0" err="1"/>
              <a:t>eget</a:t>
            </a:r>
            <a:r>
              <a:rPr lang="es-MX" sz="2000" dirty="0"/>
              <a:t>, </a:t>
            </a:r>
            <a:r>
              <a:rPr lang="es-MX" sz="2000" dirty="0" err="1"/>
              <a:t>arcu</a:t>
            </a:r>
            <a:r>
              <a:rPr lang="es-MX" sz="2000" dirty="0"/>
              <a:t>. In </a:t>
            </a:r>
            <a:r>
              <a:rPr lang="es-MX" sz="2000" dirty="0" err="1"/>
              <a:t>enim</a:t>
            </a:r>
            <a:r>
              <a:rPr lang="es-MX" sz="2000" dirty="0"/>
              <a:t> justo, </a:t>
            </a:r>
            <a:r>
              <a:rPr lang="es-MX" sz="2000" dirty="0" err="1"/>
              <a:t>rhoncus</a:t>
            </a:r>
            <a:r>
              <a:rPr lang="es-MX" sz="2000" dirty="0"/>
              <a:t> ut, </a:t>
            </a:r>
            <a:r>
              <a:rPr lang="es-MX" sz="2000" dirty="0" err="1"/>
              <a:t>imperdiet</a:t>
            </a:r>
            <a:r>
              <a:rPr lang="es-MX" sz="2000" dirty="0"/>
              <a:t> a, </a:t>
            </a:r>
            <a:r>
              <a:rPr lang="es-MX" sz="2000" dirty="0" err="1"/>
              <a:t>venenatis</a:t>
            </a:r>
            <a:r>
              <a:rPr lang="es-MX" sz="2000" dirty="0"/>
              <a:t> vitae, justo. </a:t>
            </a:r>
            <a:r>
              <a:rPr lang="es-MX" sz="2000" dirty="0" err="1"/>
              <a:t>Nullam</a:t>
            </a:r>
            <a:r>
              <a:rPr lang="es-MX" sz="2000" dirty="0"/>
              <a:t> </a:t>
            </a:r>
            <a:r>
              <a:rPr lang="es-MX" sz="2000" dirty="0" err="1"/>
              <a:t>dictum</a:t>
            </a:r>
            <a:r>
              <a:rPr lang="es-MX" sz="2000" dirty="0"/>
              <a:t> </a:t>
            </a:r>
            <a:r>
              <a:rPr lang="es-MX" sz="2000" dirty="0" err="1"/>
              <a:t>felis</a:t>
            </a:r>
            <a:r>
              <a:rPr lang="es-MX" sz="2000" dirty="0"/>
              <a:t> </a:t>
            </a:r>
            <a:r>
              <a:rPr lang="es-MX" sz="2000" dirty="0" err="1"/>
              <a:t>eu</a:t>
            </a:r>
            <a:r>
              <a:rPr lang="es-MX" sz="2000" dirty="0"/>
              <a:t> </a:t>
            </a:r>
            <a:r>
              <a:rPr lang="es-MX" sz="2000" dirty="0" err="1"/>
              <a:t>pede</a:t>
            </a:r>
            <a:r>
              <a:rPr lang="es-MX" sz="2000" dirty="0"/>
              <a:t> </a:t>
            </a:r>
            <a:r>
              <a:rPr lang="es-MX" sz="2000" dirty="0" err="1"/>
              <a:t>mollis</a:t>
            </a:r>
            <a:r>
              <a:rPr lang="es-MX" sz="2000" dirty="0"/>
              <a:t> </a:t>
            </a:r>
            <a:r>
              <a:rPr lang="es-MX" sz="2000" dirty="0" err="1"/>
              <a:t>pretium</a:t>
            </a:r>
            <a:r>
              <a:rPr lang="es-MX" sz="2000" dirty="0"/>
              <a:t>. </a:t>
            </a:r>
            <a:r>
              <a:rPr lang="es-MX" sz="2000" dirty="0" err="1"/>
              <a:t>Integer</a:t>
            </a:r>
            <a:r>
              <a:rPr lang="es-MX" sz="2000" dirty="0"/>
              <a:t> </a:t>
            </a:r>
            <a:r>
              <a:rPr lang="es-MX" sz="2000" dirty="0" err="1"/>
              <a:t>tincidunt</a:t>
            </a:r>
            <a:r>
              <a:rPr lang="es-MX" sz="2000" dirty="0"/>
              <a:t>. Cras </a:t>
            </a:r>
            <a:r>
              <a:rPr lang="es-MX" sz="2000" dirty="0" err="1"/>
              <a:t>dapibus</a:t>
            </a:r>
            <a:r>
              <a:rPr lang="es-MX" sz="2000" dirty="0"/>
              <a:t>. </a:t>
            </a:r>
            <a:r>
              <a:rPr lang="es-MX" sz="2000" dirty="0" err="1"/>
              <a:t>Vivamus</a:t>
            </a:r>
            <a:r>
              <a:rPr lang="es-MX" sz="2000" dirty="0"/>
              <a:t> </a:t>
            </a:r>
            <a:r>
              <a:rPr lang="es-MX" sz="2000" dirty="0" err="1"/>
              <a:t>elementum</a:t>
            </a:r>
            <a:r>
              <a:rPr lang="es-MX" sz="2000" dirty="0"/>
              <a:t> </a:t>
            </a:r>
            <a:r>
              <a:rPr lang="es-MX" sz="2000" dirty="0" err="1"/>
              <a:t>semper</a:t>
            </a:r>
            <a:r>
              <a:rPr lang="es-MX" sz="2000" dirty="0"/>
              <a:t> </a:t>
            </a:r>
            <a:r>
              <a:rPr lang="es-MX" sz="2000" dirty="0" err="1"/>
              <a:t>nisi</a:t>
            </a:r>
            <a:r>
              <a:rPr lang="es-MX" sz="2000" dirty="0"/>
              <a:t>. </a:t>
            </a:r>
            <a:r>
              <a:rPr lang="es-MX" sz="2000" dirty="0" err="1"/>
              <a:t>Aenean</a:t>
            </a:r>
            <a:r>
              <a:rPr lang="es-MX" sz="2000" dirty="0"/>
              <a:t> </a:t>
            </a:r>
            <a:r>
              <a:rPr lang="es-MX" sz="2000" dirty="0" err="1"/>
              <a:t>vulputate</a:t>
            </a:r>
            <a:r>
              <a:rPr lang="es-MX" sz="2000" dirty="0"/>
              <a:t> </a:t>
            </a:r>
            <a:r>
              <a:rPr lang="es-MX" sz="2000" dirty="0" err="1"/>
              <a:t>eleifend</a:t>
            </a:r>
            <a:r>
              <a:rPr lang="es-MX" sz="2000" dirty="0"/>
              <a:t> </a:t>
            </a:r>
            <a:r>
              <a:rPr lang="es-MX" sz="2000" dirty="0" err="1"/>
              <a:t>tellus</a:t>
            </a:r>
            <a:r>
              <a:rPr lang="es-MX" sz="2000" dirty="0"/>
              <a:t>. </a:t>
            </a:r>
            <a:r>
              <a:rPr lang="es-MX" sz="2000" dirty="0" err="1"/>
              <a:t>Aenean</a:t>
            </a:r>
            <a:r>
              <a:rPr lang="es-MX" sz="2000" dirty="0"/>
              <a:t> leo </a:t>
            </a:r>
            <a:r>
              <a:rPr lang="es-MX" sz="2000" dirty="0" err="1"/>
              <a:t>ligula</a:t>
            </a:r>
            <a:r>
              <a:rPr lang="es-MX" sz="2000" dirty="0"/>
              <a:t>, </a:t>
            </a:r>
            <a:r>
              <a:rPr lang="es-MX" sz="2000" dirty="0" err="1"/>
              <a:t>porttitor</a:t>
            </a:r>
            <a:r>
              <a:rPr lang="es-MX" sz="2000" dirty="0"/>
              <a:t> </a:t>
            </a:r>
            <a:r>
              <a:rPr lang="es-MX" sz="2000" dirty="0" err="1"/>
              <a:t>eu</a:t>
            </a:r>
            <a:r>
              <a:rPr lang="es-MX" sz="2000" dirty="0"/>
              <a:t>, </a:t>
            </a:r>
            <a:r>
              <a:rPr lang="es-MX" sz="2000" dirty="0" err="1"/>
              <a:t>consequat</a:t>
            </a:r>
            <a:r>
              <a:rPr lang="es-MX" sz="2000" dirty="0"/>
              <a:t> vitae, </a:t>
            </a:r>
            <a:r>
              <a:rPr lang="es-MX" sz="2000" dirty="0" err="1"/>
              <a:t>eleifend</a:t>
            </a:r>
            <a:r>
              <a:rPr lang="es-MX" sz="2000" dirty="0"/>
              <a:t> ac, </a:t>
            </a:r>
            <a:r>
              <a:rPr lang="es-MX" sz="2000" dirty="0" err="1"/>
              <a:t>enim</a:t>
            </a:r>
            <a:r>
              <a:rPr lang="es-MX" sz="2000" dirty="0"/>
              <a:t>. </a:t>
            </a:r>
            <a:r>
              <a:rPr lang="es-MX" sz="2000" dirty="0" err="1"/>
              <a:t>Aliquam</a:t>
            </a:r>
            <a:r>
              <a:rPr lang="es-MX" sz="2000" dirty="0"/>
              <a:t> </a:t>
            </a:r>
            <a:r>
              <a:rPr lang="es-MX" sz="2000" dirty="0" err="1"/>
              <a:t>lorem</a:t>
            </a:r>
            <a:r>
              <a:rPr lang="es-MX" sz="2000" dirty="0"/>
              <a:t> ante, </a:t>
            </a:r>
            <a:r>
              <a:rPr lang="es-MX" sz="2000" dirty="0" err="1"/>
              <a:t>dapibus</a:t>
            </a:r>
            <a:r>
              <a:rPr lang="es-MX" sz="2000" dirty="0"/>
              <a:t> in, </a:t>
            </a:r>
            <a:r>
              <a:rPr lang="es-MX" sz="2000" dirty="0" err="1"/>
              <a:t>viverra</a:t>
            </a:r>
            <a:r>
              <a:rPr lang="es-MX" sz="2000" dirty="0"/>
              <a:t> quis, </a:t>
            </a:r>
            <a:r>
              <a:rPr lang="es-MX" sz="2000" dirty="0" err="1"/>
              <a:t>feugiat</a:t>
            </a:r>
            <a:r>
              <a:rPr lang="es-MX" sz="2000" dirty="0"/>
              <a:t> a, </a:t>
            </a:r>
            <a:r>
              <a:rPr lang="es-MX" sz="2000" dirty="0" err="1"/>
              <a:t>tellus</a:t>
            </a:r>
            <a:r>
              <a:rPr lang="es-MX" sz="2000" dirty="0"/>
              <a:t>. </a:t>
            </a:r>
            <a:r>
              <a:rPr lang="es-MX" sz="2000" dirty="0" err="1"/>
              <a:t>Phasellus</a:t>
            </a:r>
            <a:r>
              <a:rPr lang="es-MX" sz="2000" dirty="0"/>
              <a:t> </a:t>
            </a:r>
            <a:r>
              <a:rPr lang="es-MX" sz="2000" dirty="0" err="1"/>
              <a:t>viverra</a:t>
            </a:r>
            <a:r>
              <a:rPr lang="es-MX" sz="2000" dirty="0"/>
              <a:t> </a:t>
            </a:r>
            <a:r>
              <a:rPr lang="es-MX" sz="2000" dirty="0" err="1"/>
              <a:t>nulla</a:t>
            </a:r>
            <a:r>
              <a:rPr lang="es-MX" sz="2000" dirty="0"/>
              <a:t> ut </a:t>
            </a:r>
            <a:r>
              <a:rPr lang="es-MX" sz="2000" dirty="0" err="1"/>
              <a:t>metus</a:t>
            </a:r>
            <a:r>
              <a:rPr lang="es-MX" sz="2000" dirty="0"/>
              <a:t> </a:t>
            </a:r>
            <a:r>
              <a:rPr lang="es-MX" sz="2000" dirty="0" err="1"/>
              <a:t>varius</a:t>
            </a:r>
            <a:r>
              <a:rPr lang="es-MX" sz="2000" dirty="0"/>
              <a:t> </a:t>
            </a:r>
            <a:r>
              <a:rPr lang="es-MX" sz="2000" dirty="0" err="1"/>
              <a:t>laoreet</a:t>
            </a:r>
            <a:r>
              <a:rPr lang="es-MX" sz="2000" dirty="0"/>
              <a:t>. </a:t>
            </a:r>
          </a:p>
        </p:txBody>
      </p:sp>
      <p:cxnSp>
        <p:nvCxnSpPr>
          <p:cNvPr id="17" name="Conector recto 16">
            <a:extLst>
              <a:ext uri="{FF2B5EF4-FFF2-40B4-BE49-F238E27FC236}">
                <a16:creationId xmlns:a16="http://schemas.microsoft.com/office/drawing/2014/main" id="{51EEEF0B-BAA3-9133-67C4-8C34CD4C8C5F}"/>
              </a:ext>
            </a:extLst>
          </p:cNvPr>
          <p:cNvCxnSpPr>
            <a:cxnSpLocks/>
          </p:cNvCxnSpPr>
          <p:nvPr/>
        </p:nvCxnSpPr>
        <p:spPr>
          <a:xfrm>
            <a:off x="0" y="6694721"/>
            <a:ext cx="12192000" cy="0"/>
          </a:xfrm>
          <a:prstGeom prst="line">
            <a:avLst/>
          </a:prstGeom>
          <a:ln w="76200" cmpd="tri">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0181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BE84A-B335-9497-6B41-5885AA553742}"/>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89A024E9-A22C-6DDA-30CA-640F1727960F}"/>
              </a:ext>
            </a:extLst>
          </p:cNvPr>
          <p:cNvSpPr txBox="1"/>
          <p:nvPr/>
        </p:nvSpPr>
        <p:spPr>
          <a:xfrm rot="16200000">
            <a:off x="-1907845" y="3135510"/>
            <a:ext cx="5159297" cy="1015663"/>
          </a:xfrm>
          <a:prstGeom prst="rect">
            <a:avLst/>
          </a:prstGeom>
          <a:noFill/>
        </p:spPr>
        <p:txBody>
          <a:bodyPr wrap="none" rtlCol="0">
            <a:spAutoFit/>
          </a:bodyPr>
          <a:lstStyle/>
          <a:p>
            <a:r>
              <a:rPr lang="es-ES" sz="6000" dirty="0">
                <a:solidFill>
                  <a:schemeClr val="bg1"/>
                </a:solidFill>
              </a:rPr>
              <a:t>INTRODUCCIÓN</a:t>
            </a:r>
            <a:endParaRPr lang="es-MX" sz="6000" dirty="0">
              <a:solidFill>
                <a:schemeClr val="bg1"/>
              </a:solidFill>
            </a:endParaRPr>
          </a:p>
        </p:txBody>
      </p:sp>
      <p:grpSp>
        <p:nvGrpSpPr>
          <p:cNvPr id="6" name="Grupo 5">
            <a:extLst>
              <a:ext uri="{FF2B5EF4-FFF2-40B4-BE49-F238E27FC236}">
                <a16:creationId xmlns:a16="http://schemas.microsoft.com/office/drawing/2014/main" id="{9ED5A01B-1B1E-00B0-64FA-A0BE382EF348}"/>
              </a:ext>
            </a:extLst>
          </p:cNvPr>
          <p:cNvGrpSpPr/>
          <p:nvPr/>
        </p:nvGrpSpPr>
        <p:grpSpPr>
          <a:xfrm>
            <a:off x="8844751" y="32657"/>
            <a:ext cx="3166407" cy="678401"/>
            <a:chOff x="7330698" y="154356"/>
            <a:chExt cx="4440866" cy="1021611"/>
          </a:xfrm>
        </p:grpSpPr>
        <p:pic>
          <p:nvPicPr>
            <p:cNvPr id="7" name="Picture 4" descr="Instituto Tecnológico Superior de Puerto Peñasco ...">
              <a:extLst>
                <a:ext uri="{FF2B5EF4-FFF2-40B4-BE49-F238E27FC236}">
                  <a16:creationId xmlns:a16="http://schemas.microsoft.com/office/drawing/2014/main" id="{2DD09981-641A-7553-BDB8-91DC3E1B1E9A}"/>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27668" y="154356"/>
              <a:ext cx="1490130" cy="95883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61688C61-A18D-83DA-A97A-6F5DFB02810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954" t="10730" r="23511" b="28109"/>
            <a:stretch/>
          </p:blipFill>
          <p:spPr bwMode="auto">
            <a:xfrm>
              <a:off x="10547284" y="227100"/>
              <a:ext cx="1224280" cy="860425"/>
            </a:xfrm>
            <a:prstGeom prst="rect">
              <a:avLst/>
            </a:prstGeom>
            <a:noFill/>
            <a:ln>
              <a:noFill/>
            </a:ln>
            <a:extLst>
              <a:ext uri="{53640926-AAD7-44D8-BBD7-CCE9431645EC}">
                <a14:shadowObscured xmlns:a14="http://schemas.microsoft.com/office/drawing/2010/main"/>
              </a:ext>
            </a:extLst>
          </p:spPr>
        </p:pic>
        <p:pic>
          <p:nvPicPr>
            <p:cNvPr id="9" name="Imagen 8">
              <a:extLst>
                <a:ext uri="{FF2B5EF4-FFF2-40B4-BE49-F238E27FC236}">
                  <a16:creationId xmlns:a16="http://schemas.microsoft.com/office/drawing/2014/main" id="{F6925453-965A-020F-838A-C96F5A3E1829}"/>
                </a:ext>
              </a:extLst>
            </p:cNvPr>
            <p:cNvPicPr>
              <a:picLocks noChangeAspect="1"/>
            </p:cNvPicPr>
            <p:nvPr/>
          </p:nvPicPr>
          <p:blipFill>
            <a:blip r:embed="rId4">
              <a:clrChange>
                <a:clrFrom>
                  <a:srgbClr val="FFFFFF"/>
                </a:clrFrom>
                <a:clrTo>
                  <a:srgbClr val="FFFFFF">
                    <a:alpha val="0"/>
                  </a:srgbClr>
                </a:clrTo>
              </a:clrChange>
            </a:blip>
            <a:srcRect l="9254" t="26215" r="7973" b="25424"/>
            <a:stretch>
              <a:fillRect/>
            </a:stretch>
          </p:blipFill>
          <p:spPr>
            <a:xfrm>
              <a:off x="7330698" y="154356"/>
              <a:ext cx="2262820" cy="1021611"/>
            </a:xfrm>
            <a:prstGeom prst="rect">
              <a:avLst/>
            </a:prstGeom>
          </p:spPr>
        </p:pic>
      </p:grpSp>
      <p:sp>
        <p:nvSpPr>
          <p:cNvPr id="16" name="Lorem ipsum dolor sit amet, consectetuer adipiscing elit. Aenean commodo ligula eget dolor. Aenean massa. Cum sociis natoque penatibus et magnis dis parturient montes, nascetur ridiculus mus. Donec quam felis, ultricies nec, pellentesque eu, pretium quis">
            <a:extLst>
              <a:ext uri="{FF2B5EF4-FFF2-40B4-BE49-F238E27FC236}">
                <a16:creationId xmlns:a16="http://schemas.microsoft.com/office/drawing/2014/main" id="{E4FD11C7-1C3C-C981-199D-4924F6E02E0E}"/>
              </a:ext>
            </a:extLst>
          </p:cNvPr>
          <p:cNvSpPr txBox="1">
            <a:spLocks/>
          </p:cNvSpPr>
          <p:nvPr/>
        </p:nvSpPr>
        <p:spPr>
          <a:xfrm>
            <a:off x="5078186" y="1981211"/>
            <a:ext cx="6592038" cy="3967310"/>
          </a:xfrm>
          <a:prstGeom prst="rect">
            <a:avLst/>
          </a:prstGeom>
        </p:spPr>
        <p:txBody>
          <a:bodyPr vert="horz" lIns="91440" tIns="45720" rIns="91440" bIns="45720" rtlCol="0">
            <a:normAutofit/>
          </a:bodyPr>
          <a:lstStyle>
            <a:lvl1pPr marL="0" indent="0" algn="just" defTabSz="1341120" rtl="0" eaLnBrk="1" latinLnBrk="0" hangingPunct="1">
              <a:lnSpc>
                <a:spcPct val="90000"/>
              </a:lnSpc>
              <a:spcBef>
                <a:spcPts val="1300"/>
              </a:spcBef>
              <a:buClrTx/>
              <a:buSzTx/>
              <a:buFont typeface="Arial" panose="020B0604020202020204" pitchFamily="34" charset="0"/>
              <a:buNone/>
              <a:defRPr sz="2310" kern="1200">
                <a:solidFill>
                  <a:schemeClr val="tx1"/>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MX" sz="2000" dirty="0" err="1"/>
              <a:t>Lorem</a:t>
            </a:r>
            <a:r>
              <a:rPr lang="es-MX" sz="2000" dirty="0"/>
              <a:t> </a:t>
            </a:r>
            <a:r>
              <a:rPr lang="es-MX" sz="2000" dirty="0" err="1"/>
              <a:t>ipsum</a:t>
            </a:r>
            <a:r>
              <a:rPr lang="es-MX" sz="2000" dirty="0"/>
              <a:t> dolor </a:t>
            </a:r>
            <a:r>
              <a:rPr lang="es-MX" sz="2000" dirty="0" err="1"/>
              <a:t>sit</a:t>
            </a:r>
            <a:r>
              <a:rPr lang="es-MX" sz="2000" dirty="0"/>
              <a:t> </a:t>
            </a:r>
            <a:r>
              <a:rPr lang="es-MX" sz="2000" dirty="0" err="1"/>
              <a:t>amet</a:t>
            </a:r>
            <a:r>
              <a:rPr lang="es-MX" sz="2000" dirty="0"/>
              <a:t>, </a:t>
            </a:r>
            <a:r>
              <a:rPr lang="es-MX" sz="2000" dirty="0" err="1"/>
              <a:t>consectetuer</a:t>
            </a:r>
            <a:r>
              <a:rPr lang="es-MX" sz="2000" dirty="0"/>
              <a:t> </a:t>
            </a:r>
            <a:r>
              <a:rPr lang="es-MX" sz="2000" dirty="0" err="1"/>
              <a:t>adipiscing</a:t>
            </a:r>
            <a:r>
              <a:rPr lang="es-MX" sz="2000" dirty="0"/>
              <a:t> </a:t>
            </a:r>
            <a:r>
              <a:rPr lang="es-MX" sz="2000" dirty="0" err="1"/>
              <a:t>elit</a:t>
            </a:r>
            <a:r>
              <a:rPr lang="es-MX" sz="2000" dirty="0"/>
              <a:t>. </a:t>
            </a:r>
            <a:r>
              <a:rPr lang="es-MX" sz="2000" dirty="0" err="1"/>
              <a:t>Aenean</a:t>
            </a:r>
            <a:r>
              <a:rPr lang="es-MX" sz="2000" dirty="0"/>
              <a:t> commodo </a:t>
            </a:r>
            <a:r>
              <a:rPr lang="es-MX" sz="2000" dirty="0" err="1"/>
              <a:t>ligula</a:t>
            </a:r>
            <a:r>
              <a:rPr lang="es-MX" sz="2000" dirty="0"/>
              <a:t> </a:t>
            </a:r>
            <a:r>
              <a:rPr lang="es-MX" sz="2000" dirty="0" err="1"/>
              <a:t>eget</a:t>
            </a:r>
            <a:r>
              <a:rPr lang="es-MX" sz="2000" dirty="0"/>
              <a:t> dolor. </a:t>
            </a:r>
            <a:r>
              <a:rPr lang="es-MX" sz="2000" dirty="0" err="1"/>
              <a:t>Aenean</a:t>
            </a:r>
            <a:r>
              <a:rPr lang="es-MX" sz="2000" dirty="0"/>
              <a:t> </a:t>
            </a:r>
            <a:r>
              <a:rPr lang="es-MX" sz="2000" dirty="0" err="1"/>
              <a:t>massa</a:t>
            </a:r>
            <a:r>
              <a:rPr lang="es-MX" sz="2000" dirty="0"/>
              <a:t>. Cum </a:t>
            </a:r>
            <a:r>
              <a:rPr lang="es-MX" sz="2000" dirty="0" err="1"/>
              <a:t>sociis</a:t>
            </a:r>
            <a:r>
              <a:rPr lang="es-MX" sz="2000" dirty="0"/>
              <a:t> </a:t>
            </a:r>
            <a:r>
              <a:rPr lang="es-MX" sz="2000" dirty="0" err="1"/>
              <a:t>natoque</a:t>
            </a:r>
            <a:r>
              <a:rPr lang="es-MX" sz="2000" dirty="0"/>
              <a:t> </a:t>
            </a:r>
            <a:r>
              <a:rPr lang="es-MX" sz="2000" dirty="0" err="1"/>
              <a:t>penatibus</a:t>
            </a:r>
            <a:r>
              <a:rPr lang="es-MX" sz="2000" dirty="0"/>
              <a:t> et </a:t>
            </a:r>
            <a:r>
              <a:rPr lang="es-MX" sz="2000" dirty="0" err="1"/>
              <a:t>magnis</a:t>
            </a:r>
            <a:r>
              <a:rPr lang="es-MX" sz="2000" dirty="0"/>
              <a:t> </a:t>
            </a:r>
            <a:r>
              <a:rPr lang="es-MX" sz="2000" dirty="0" err="1"/>
              <a:t>dis</a:t>
            </a:r>
            <a:r>
              <a:rPr lang="es-MX" sz="2000" dirty="0"/>
              <a:t> </a:t>
            </a:r>
            <a:r>
              <a:rPr lang="es-MX" sz="2000" dirty="0" err="1"/>
              <a:t>parturient</a:t>
            </a:r>
            <a:r>
              <a:rPr lang="es-MX" sz="2000" dirty="0"/>
              <a:t> montes, </a:t>
            </a:r>
            <a:r>
              <a:rPr lang="es-MX" sz="2000" dirty="0" err="1"/>
              <a:t>nascetur</a:t>
            </a:r>
            <a:r>
              <a:rPr lang="es-MX" sz="2000" dirty="0"/>
              <a:t> </a:t>
            </a:r>
            <a:r>
              <a:rPr lang="es-MX" sz="2000" dirty="0" err="1"/>
              <a:t>ridiculus</a:t>
            </a:r>
            <a:r>
              <a:rPr lang="es-MX" sz="2000" dirty="0"/>
              <a:t> mus. </a:t>
            </a:r>
            <a:r>
              <a:rPr lang="es-MX" sz="2000" dirty="0" err="1"/>
              <a:t>Donec</a:t>
            </a:r>
            <a:r>
              <a:rPr lang="es-MX" sz="2000" dirty="0"/>
              <a:t> </a:t>
            </a:r>
            <a:r>
              <a:rPr lang="es-MX" sz="2000" dirty="0" err="1"/>
              <a:t>quam</a:t>
            </a:r>
            <a:r>
              <a:rPr lang="es-MX" sz="2000" dirty="0"/>
              <a:t> </a:t>
            </a:r>
            <a:r>
              <a:rPr lang="es-MX" sz="2000" dirty="0" err="1"/>
              <a:t>felis</a:t>
            </a:r>
            <a:r>
              <a:rPr lang="es-MX" sz="2000" dirty="0"/>
              <a:t>, </a:t>
            </a:r>
            <a:r>
              <a:rPr lang="es-MX" sz="2000" dirty="0" err="1"/>
              <a:t>ultricies</a:t>
            </a:r>
            <a:r>
              <a:rPr lang="es-MX" sz="2000" dirty="0"/>
              <a:t> </a:t>
            </a:r>
            <a:r>
              <a:rPr lang="es-MX" sz="2000" dirty="0" err="1"/>
              <a:t>nec</a:t>
            </a:r>
            <a:r>
              <a:rPr lang="es-MX" sz="2000" dirty="0"/>
              <a:t>, </a:t>
            </a:r>
            <a:r>
              <a:rPr lang="es-MX" sz="2000" dirty="0" err="1"/>
              <a:t>pellentesque</a:t>
            </a:r>
            <a:r>
              <a:rPr lang="es-MX" sz="2000" dirty="0"/>
              <a:t> </a:t>
            </a:r>
            <a:r>
              <a:rPr lang="es-MX" sz="2000" dirty="0" err="1"/>
              <a:t>eu</a:t>
            </a:r>
            <a:r>
              <a:rPr lang="es-MX" sz="2000" dirty="0"/>
              <a:t>, </a:t>
            </a:r>
            <a:r>
              <a:rPr lang="es-MX" sz="2000" dirty="0" err="1"/>
              <a:t>pretium</a:t>
            </a:r>
            <a:r>
              <a:rPr lang="es-MX" sz="2000" dirty="0"/>
              <a:t> quis, </a:t>
            </a:r>
            <a:r>
              <a:rPr lang="es-MX" sz="2000" dirty="0" err="1"/>
              <a:t>sem</a:t>
            </a:r>
            <a:r>
              <a:rPr lang="es-MX" sz="2000" dirty="0"/>
              <a:t>. </a:t>
            </a:r>
            <a:r>
              <a:rPr lang="es-MX" sz="2000" dirty="0" err="1"/>
              <a:t>Nulla</a:t>
            </a:r>
            <a:r>
              <a:rPr lang="es-MX" sz="2000" dirty="0"/>
              <a:t> </a:t>
            </a:r>
            <a:r>
              <a:rPr lang="es-MX" sz="2000" dirty="0" err="1"/>
              <a:t>consequat</a:t>
            </a:r>
            <a:r>
              <a:rPr lang="es-MX" sz="2000" dirty="0"/>
              <a:t> </a:t>
            </a:r>
            <a:r>
              <a:rPr lang="es-MX" sz="2000" dirty="0" err="1"/>
              <a:t>massa</a:t>
            </a:r>
            <a:r>
              <a:rPr lang="es-MX" sz="2000" dirty="0"/>
              <a:t> quis </a:t>
            </a:r>
            <a:r>
              <a:rPr lang="es-MX" sz="2000" dirty="0" err="1"/>
              <a:t>enim</a:t>
            </a:r>
            <a:r>
              <a:rPr lang="es-MX" sz="2000" dirty="0"/>
              <a:t>. </a:t>
            </a:r>
            <a:r>
              <a:rPr lang="es-MX" sz="2000" dirty="0" err="1"/>
              <a:t>Donec</a:t>
            </a:r>
            <a:r>
              <a:rPr lang="es-MX" sz="2000" dirty="0"/>
              <a:t> </a:t>
            </a:r>
            <a:r>
              <a:rPr lang="es-MX" sz="2000" dirty="0" err="1"/>
              <a:t>pede</a:t>
            </a:r>
            <a:r>
              <a:rPr lang="es-MX" sz="2000" dirty="0"/>
              <a:t> justo, </a:t>
            </a:r>
            <a:r>
              <a:rPr lang="es-MX" sz="2000" dirty="0" err="1"/>
              <a:t>fringilla</a:t>
            </a:r>
            <a:r>
              <a:rPr lang="es-MX" sz="2000" dirty="0"/>
              <a:t> </a:t>
            </a:r>
            <a:r>
              <a:rPr lang="es-MX" sz="2000" dirty="0" err="1"/>
              <a:t>vel</a:t>
            </a:r>
            <a:r>
              <a:rPr lang="es-MX" sz="2000" dirty="0"/>
              <a:t>, </a:t>
            </a:r>
            <a:r>
              <a:rPr lang="es-MX" sz="2000" dirty="0" err="1"/>
              <a:t>aliquet</a:t>
            </a:r>
            <a:r>
              <a:rPr lang="es-MX" sz="2000" dirty="0"/>
              <a:t> </a:t>
            </a:r>
            <a:r>
              <a:rPr lang="es-MX" sz="2000" dirty="0" err="1"/>
              <a:t>nec</a:t>
            </a:r>
            <a:r>
              <a:rPr lang="es-MX" sz="2000" dirty="0"/>
              <a:t>, </a:t>
            </a:r>
            <a:r>
              <a:rPr lang="es-MX" sz="2000" dirty="0" err="1"/>
              <a:t>vulputate</a:t>
            </a:r>
            <a:r>
              <a:rPr lang="es-MX" sz="2000" dirty="0"/>
              <a:t> </a:t>
            </a:r>
            <a:r>
              <a:rPr lang="es-MX" sz="2000" dirty="0" err="1"/>
              <a:t>eget</a:t>
            </a:r>
            <a:r>
              <a:rPr lang="es-MX" sz="2000" dirty="0"/>
              <a:t>, </a:t>
            </a:r>
            <a:r>
              <a:rPr lang="es-MX" sz="2000" dirty="0" err="1"/>
              <a:t>arcu</a:t>
            </a:r>
            <a:r>
              <a:rPr lang="es-MX" sz="2000" dirty="0"/>
              <a:t>. In </a:t>
            </a:r>
            <a:r>
              <a:rPr lang="es-MX" sz="2000" dirty="0" err="1"/>
              <a:t>enim</a:t>
            </a:r>
            <a:r>
              <a:rPr lang="es-MX" sz="2000" dirty="0"/>
              <a:t> justo, </a:t>
            </a:r>
            <a:r>
              <a:rPr lang="es-MX" sz="2000" dirty="0" err="1"/>
              <a:t>rhoncus</a:t>
            </a:r>
            <a:r>
              <a:rPr lang="es-MX" sz="2000" dirty="0"/>
              <a:t> ut, </a:t>
            </a:r>
            <a:r>
              <a:rPr lang="es-MX" sz="2000" dirty="0" err="1"/>
              <a:t>imperdiet</a:t>
            </a:r>
            <a:r>
              <a:rPr lang="es-MX" sz="2000" dirty="0"/>
              <a:t> a, </a:t>
            </a:r>
            <a:r>
              <a:rPr lang="es-MX" sz="2000" dirty="0" err="1"/>
              <a:t>venenatis</a:t>
            </a:r>
            <a:r>
              <a:rPr lang="es-MX" sz="2000" dirty="0"/>
              <a:t> vitae, justo. </a:t>
            </a:r>
            <a:r>
              <a:rPr lang="es-MX" sz="2000" dirty="0" err="1"/>
              <a:t>Nullam</a:t>
            </a:r>
            <a:r>
              <a:rPr lang="es-MX" sz="2000" dirty="0"/>
              <a:t> </a:t>
            </a:r>
            <a:r>
              <a:rPr lang="es-MX" sz="2000" dirty="0" err="1"/>
              <a:t>dictum</a:t>
            </a:r>
            <a:r>
              <a:rPr lang="es-MX" sz="2000" dirty="0"/>
              <a:t> </a:t>
            </a:r>
            <a:r>
              <a:rPr lang="es-MX" sz="2000" dirty="0" err="1"/>
              <a:t>felis</a:t>
            </a:r>
            <a:r>
              <a:rPr lang="es-MX" sz="2000" dirty="0"/>
              <a:t> </a:t>
            </a:r>
            <a:r>
              <a:rPr lang="es-MX" sz="2000" dirty="0" err="1"/>
              <a:t>eu</a:t>
            </a:r>
            <a:r>
              <a:rPr lang="es-MX" sz="2000" dirty="0"/>
              <a:t> </a:t>
            </a:r>
            <a:r>
              <a:rPr lang="es-MX" sz="2000" dirty="0" err="1"/>
              <a:t>pede</a:t>
            </a:r>
            <a:r>
              <a:rPr lang="es-MX" sz="2000" dirty="0"/>
              <a:t> </a:t>
            </a:r>
            <a:r>
              <a:rPr lang="es-MX" sz="2000" dirty="0" err="1"/>
              <a:t>mollis</a:t>
            </a:r>
            <a:r>
              <a:rPr lang="es-MX" sz="2000" dirty="0"/>
              <a:t> </a:t>
            </a:r>
            <a:r>
              <a:rPr lang="es-MX" sz="2000" dirty="0" err="1"/>
              <a:t>pretium</a:t>
            </a:r>
            <a:r>
              <a:rPr lang="es-MX" sz="2000" dirty="0"/>
              <a:t>. </a:t>
            </a:r>
            <a:r>
              <a:rPr lang="es-MX" sz="2000" dirty="0" err="1"/>
              <a:t>Integer</a:t>
            </a:r>
            <a:r>
              <a:rPr lang="es-MX" sz="2000" dirty="0"/>
              <a:t> </a:t>
            </a:r>
            <a:r>
              <a:rPr lang="es-MX" sz="2000" dirty="0" err="1"/>
              <a:t>tincidunt</a:t>
            </a:r>
            <a:r>
              <a:rPr lang="es-MX" sz="2000" dirty="0"/>
              <a:t>. Cras </a:t>
            </a:r>
            <a:r>
              <a:rPr lang="es-MX" sz="2000" dirty="0" err="1"/>
              <a:t>dapibus</a:t>
            </a:r>
            <a:r>
              <a:rPr lang="es-MX" sz="2000" dirty="0"/>
              <a:t>. </a:t>
            </a:r>
            <a:r>
              <a:rPr lang="es-MX" sz="2000" dirty="0" err="1"/>
              <a:t>Vivamus</a:t>
            </a:r>
            <a:r>
              <a:rPr lang="es-MX" sz="2000" dirty="0"/>
              <a:t> </a:t>
            </a:r>
            <a:r>
              <a:rPr lang="es-MX" sz="2000" dirty="0" err="1"/>
              <a:t>elementum</a:t>
            </a:r>
            <a:r>
              <a:rPr lang="es-MX" sz="2000" dirty="0"/>
              <a:t> </a:t>
            </a:r>
            <a:r>
              <a:rPr lang="es-MX" sz="2000" dirty="0" err="1"/>
              <a:t>semper</a:t>
            </a:r>
            <a:r>
              <a:rPr lang="es-MX" sz="2000" dirty="0"/>
              <a:t> </a:t>
            </a:r>
            <a:r>
              <a:rPr lang="es-MX" sz="2000" dirty="0" err="1"/>
              <a:t>nisi</a:t>
            </a:r>
            <a:r>
              <a:rPr lang="es-MX" sz="2000" dirty="0"/>
              <a:t>. </a:t>
            </a:r>
            <a:r>
              <a:rPr lang="es-MX" sz="2000" dirty="0" err="1"/>
              <a:t>Aenean</a:t>
            </a:r>
            <a:r>
              <a:rPr lang="es-MX" sz="2000" dirty="0"/>
              <a:t> </a:t>
            </a:r>
            <a:r>
              <a:rPr lang="es-MX" sz="2000" dirty="0" err="1"/>
              <a:t>vulputate</a:t>
            </a:r>
            <a:r>
              <a:rPr lang="es-MX" sz="2000" dirty="0"/>
              <a:t> </a:t>
            </a:r>
            <a:r>
              <a:rPr lang="es-MX" sz="2000" dirty="0" err="1"/>
              <a:t>eleifend</a:t>
            </a:r>
            <a:r>
              <a:rPr lang="es-MX" sz="2000" dirty="0"/>
              <a:t> </a:t>
            </a:r>
            <a:r>
              <a:rPr lang="es-MX" sz="2000" dirty="0" err="1"/>
              <a:t>tellus</a:t>
            </a:r>
            <a:r>
              <a:rPr lang="es-MX" sz="2000" dirty="0"/>
              <a:t>. </a:t>
            </a:r>
            <a:r>
              <a:rPr lang="es-MX" sz="2000" dirty="0" err="1"/>
              <a:t>Aenean</a:t>
            </a:r>
            <a:r>
              <a:rPr lang="es-MX" sz="2000" dirty="0"/>
              <a:t> leo </a:t>
            </a:r>
            <a:r>
              <a:rPr lang="es-MX" sz="2000" dirty="0" err="1"/>
              <a:t>ligula</a:t>
            </a:r>
            <a:r>
              <a:rPr lang="es-MX" sz="2000" dirty="0"/>
              <a:t>, </a:t>
            </a:r>
            <a:r>
              <a:rPr lang="es-MX" sz="2000" dirty="0" err="1"/>
              <a:t>porttitor</a:t>
            </a:r>
            <a:r>
              <a:rPr lang="es-MX" sz="2000" dirty="0"/>
              <a:t> </a:t>
            </a:r>
            <a:r>
              <a:rPr lang="es-MX" sz="2000" dirty="0" err="1"/>
              <a:t>eu</a:t>
            </a:r>
            <a:r>
              <a:rPr lang="es-MX" sz="2000" dirty="0"/>
              <a:t>, </a:t>
            </a:r>
            <a:r>
              <a:rPr lang="es-MX" sz="2000" dirty="0" err="1"/>
              <a:t>consequat</a:t>
            </a:r>
            <a:r>
              <a:rPr lang="es-MX" sz="2000" dirty="0"/>
              <a:t> vitae, </a:t>
            </a:r>
            <a:r>
              <a:rPr lang="es-MX" sz="2000" dirty="0" err="1"/>
              <a:t>eleifend</a:t>
            </a:r>
            <a:r>
              <a:rPr lang="es-MX" sz="2000" dirty="0"/>
              <a:t> ac, </a:t>
            </a:r>
            <a:r>
              <a:rPr lang="es-MX" sz="2000" dirty="0" err="1"/>
              <a:t>enim</a:t>
            </a:r>
            <a:r>
              <a:rPr lang="es-MX" sz="2000" dirty="0"/>
              <a:t>. </a:t>
            </a:r>
            <a:r>
              <a:rPr lang="es-MX" sz="2000" dirty="0" err="1"/>
              <a:t>Aliquam</a:t>
            </a:r>
            <a:endParaRPr lang="es-MX" sz="2000" dirty="0"/>
          </a:p>
        </p:txBody>
      </p:sp>
      <p:cxnSp>
        <p:nvCxnSpPr>
          <p:cNvPr id="14" name="Conector recto 13">
            <a:extLst>
              <a:ext uri="{FF2B5EF4-FFF2-40B4-BE49-F238E27FC236}">
                <a16:creationId xmlns:a16="http://schemas.microsoft.com/office/drawing/2014/main" id="{1B8B37D5-BC07-E1B1-6A45-F8B8FE5E9779}"/>
              </a:ext>
            </a:extLst>
          </p:cNvPr>
          <p:cNvCxnSpPr>
            <a:cxnSpLocks/>
          </p:cNvCxnSpPr>
          <p:nvPr/>
        </p:nvCxnSpPr>
        <p:spPr>
          <a:xfrm>
            <a:off x="0" y="6694719"/>
            <a:ext cx="12192000" cy="0"/>
          </a:xfrm>
          <a:prstGeom prst="line">
            <a:avLst/>
          </a:prstGeom>
          <a:ln w="76200" cmpd="tri">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pic>
        <p:nvPicPr>
          <p:cNvPr id="2" name="Picture 5" descr="Guía de Implementación de Transformación Digital">
            <a:extLst>
              <a:ext uri="{FF2B5EF4-FFF2-40B4-BE49-F238E27FC236}">
                <a16:creationId xmlns:a16="http://schemas.microsoft.com/office/drawing/2014/main" id="{BE5CEC1D-2128-5DF5-1F3C-6A3829BDB0BF}"/>
              </a:ext>
            </a:extLst>
          </p:cNvPr>
          <p:cNvPicPr>
            <a:picLocks noChangeAspect="1"/>
          </p:cNvPicPr>
          <p:nvPr/>
        </p:nvPicPr>
        <p:blipFill rotWithShape="1">
          <a:blip r:embed="rId5"/>
          <a:srcRect l="6832" r="30478"/>
          <a:stretch/>
        </p:blipFill>
        <p:spPr>
          <a:xfrm flipH="1">
            <a:off x="0" y="0"/>
            <a:ext cx="4243410" cy="6815571"/>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3" name="Nombre de la investigación">
            <a:extLst>
              <a:ext uri="{FF2B5EF4-FFF2-40B4-BE49-F238E27FC236}">
                <a16:creationId xmlns:a16="http://schemas.microsoft.com/office/drawing/2014/main" id="{B04F17E7-B238-DC3A-3C7D-9BF6221B53BD}"/>
              </a:ext>
            </a:extLst>
          </p:cNvPr>
          <p:cNvSpPr txBox="1">
            <a:spLocks/>
          </p:cNvSpPr>
          <p:nvPr/>
        </p:nvSpPr>
        <p:spPr>
          <a:xfrm>
            <a:off x="8085176" y="909479"/>
            <a:ext cx="3537858" cy="1542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700" i="1" kern="1200">
                <a:solidFill>
                  <a:srgbClr val="D88540"/>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s-MX" sz="1800" dirty="0">
                <a:solidFill>
                  <a:schemeClr val="accent6">
                    <a:lumMod val="75000"/>
                  </a:schemeClr>
                </a:solidFill>
              </a:rPr>
              <a:t>Nombre de la investigación</a:t>
            </a:r>
          </a:p>
        </p:txBody>
      </p:sp>
    </p:spTree>
    <p:extLst>
      <p:ext uri="{BB962C8B-B14F-4D97-AF65-F5344CB8AC3E}">
        <p14:creationId xmlns:p14="http://schemas.microsoft.com/office/powerpoint/2010/main" val="594174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58DB0-9506-E3BA-48CE-9F31F29AAEDF}"/>
            </a:ext>
          </a:extLst>
        </p:cNvPr>
        <p:cNvGrpSpPr/>
        <p:nvPr/>
      </p:nvGrpSpPr>
      <p:grpSpPr>
        <a:xfrm>
          <a:off x="0" y="0"/>
          <a:ext cx="0" cy="0"/>
          <a:chOff x="0" y="0"/>
          <a:chExt cx="0" cy="0"/>
        </a:xfrm>
      </p:grpSpPr>
      <p:grpSp>
        <p:nvGrpSpPr>
          <p:cNvPr id="11" name="Grupo 10">
            <a:extLst>
              <a:ext uri="{FF2B5EF4-FFF2-40B4-BE49-F238E27FC236}">
                <a16:creationId xmlns:a16="http://schemas.microsoft.com/office/drawing/2014/main" id="{2ABE339E-19A0-0ACB-624D-352C000D19F9}"/>
              </a:ext>
            </a:extLst>
          </p:cNvPr>
          <p:cNvGrpSpPr/>
          <p:nvPr/>
        </p:nvGrpSpPr>
        <p:grpSpPr>
          <a:xfrm>
            <a:off x="0" y="570278"/>
            <a:ext cx="6858000" cy="678402"/>
            <a:chOff x="0" y="237675"/>
            <a:chExt cx="6858000" cy="678402"/>
          </a:xfrm>
        </p:grpSpPr>
        <p:sp>
          <p:nvSpPr>
            <p:cNvPr id="4" name="Rectángulo 3">
              <a:extLst>
                <a:ext uri="{FF2B5EF4-FFF2-40B4-BE49-F238E27FC236}">
                  <a16:creationId xmlns:a16="http://schemas.microsoft.com/office/drawing/2014/main" id="{ACC6062C-D5F9-3A02-8EB2-D264A956BF7A}"/>
                </a:ext>
              </a:extLst>
            </p:cNvPr>
            <p:cNvSpPr/>
            <p:nvPr/>
          </p:nvSpPr>
          <p:spPr>
            <a:xfrm rot="5400000">
              <a:off x="3089799" y="-2852124"/>
              <a:ext cx="678402" cy="6858000"/>
            </a:xfrm>
            <a:prstGeom prst="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MX"/>
            </a:p>
          </p:txBody>
        </p:sp>
        <p:sp>
          <p:nvSpPr>
            <p:cNvPr id="5" name="CuadroTexto 4">
              <a:extLst>
                <a:ext uri="{FF2B5EF4-FFF2-40B4-BE49-F238E27FC236}">
                  <a16:creationId xmlns:a16="http://schemas.microsoft.com/office/drawing/2014/main" id="{E47F2CC2-83C3-7776-2B4D-05444CDA5998}"/>
                </a:ext>
              </a:extLst>
            </p:cNvPr>
            <p:cNvSpPr txBox="1"/>
            <p:nvPr/>
          </p:nvSpPr>
          <p:spPr>
            <a:xfrm>
              <a:off x="180842" y="253173"/>
              <a:ext cx="6328446" cy="584775"/>
            </a:xfrm>
            <a:prstGeom prst="rect">
              <a:avLst/>
            </a:prstGeom>
            <a:noFill/>
          </p:spPr>
          <p:txBody>
            <a:bodyPr wrap="square" rtlCol="0">
              <a:spAutoFit/>
            </a:bodyPr>
            <a:lstStyle/>
            <a:p>
              <a:r>
                <a:rPr lang="es-ES" sz="3200" dirty="0">
                  <a:solidFill>
                    <a:schemeClr val="bg1"/>
                  </a:solidFill>
                </a:rPr>
                <a:t>OBJETIVOS</a:t>
              </a:r>
              <a:endParaRPr lang="es-MX" sz="3200" dirty="0">
                <a:solidFill>
                  <a:schemeClr val="bg1"/>
                </a:solidFill>
              </a:endParaRPr>
            </a:p>
          </p:txBody>
        </p:sp>
      </p:grpSp>
      <p:grpSp>
        <p:nvGrpSpPr>
          <p:cNvPr id="6" name="Grupo 5">
            <a:extLst>
              <a:ext uri="{FF2B5EF4-FFF2-40B4-BE49-F238E27FC236}">
                <a16:creationId xmlns:a16="http://schemas.microsoft.com/office/drawing/2014/main" id="{15C9571A-43ED-E12B-F9BE-75CCCBE127A0}"/>
              </a:ext>
            </a:extLst>
          </p:cNvPr>
          <p:cNvGrpSpPr/>
          <p:nvPr/>
        </p:nvGrpSpPr>
        <p:grpSpPr>
          <a:xfrm>
            <a:off x="8844751" y="32657"/>
            <a:ext cx="3166407" cy="678401"/>
            <a:chOff x="7330698" y="154356"/>
            <a:chExt cx="4440866" cy="1021611"/>
          </a:xfrm>
        </p:grpSpPr>
        <p:pic>
          <p:nvPicPr>
            <p:cNvPr id="7" name="Picture 4" descr="Instituto Tecnológico Superior de Puerto Peñasco ...">
              <a:extLst>
                <a:ext uri="{FF2B5EF4-FFF2-40B4-BE49-F238E27FC236}">
                  <a16:creationId xmlns:a16="http://schemas.microsoft.com/office/drawing/2014/main" id="{B28ED691-A08A-A296-3444-C90592285B6D}"/>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27668" y="154356"/>
              <a:ext cx="1490130" cy="95883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62F1C14D-7D8E-817A-4985-A0CF70EBE3F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954" t="10730" r="23511" b="28109"/>
            <a:stretch/>
          </p:blipFill>
          <p:spPr bwMode="auto">
            <a:xfrm>
              <a:off x="10547284" y="227100"/>
              <a:ext cx="1224280" cy="860425"/>
            </a:xfrm>
            <a:prstGeom prst="rect">
              <a:avLst/>
            </a:prstGeom>
            <a:noFill/>
            <a:ln>
              <a:noFill/>
            </a:ln>
            <a:extLst>
              <a:ext uri="{53640926-AAD7-44D8-BBD7-CCE9431645EC}">
                <a14:shadowObscured xmlns:a14="http://schemas.microsoft.com/office/drawing/2010/main"/>
              </a:ext>
            </a:extLst>
          </p:spPr>
        </p:pic>
        <p:pic>
          <p:nvPicPr>
            <p:cNvPr id="9" name="Imagen 8">
              <a:extLst>
                <a:ext uri="{FF2B5EF4-FFF2-40B4-BE49-F238E27FC236}">
                  <a16:creationId xmlns:a16="http://schemas.microsoft.com/office/drawing/2014/main" id="{12E1F509-B6A3-F5FD-403D-C46CE736A312}"/>
                </a:ext>
              </a:extLst>
            </p:cNvPr>
            <p:cNvPicPr>
              <a:picLocks noChangeAspect="1"/>
            </p:cNvPicPr>
            <p:nvPr/>
          </p:nvPicPr>
          <p:blipFill>
            <a:blip r:embed="rId5">
              <a:clrChange>
                <a:clrFrom>
                  <a:srgbClr val="FFFFFF"/>
                </a:clrFrom>
                <a:clrTo>
                  <a:srgbClr val="FFFFFF">
                    <a:alpha val="0"/>
                  </a:srgbClr>
                </a:clrTo>
              </a:clrChange>
            </a:blip>
            <a:srcRect l="9254" t="26215" r="7973" b="25424"/>
            <a:stretch>
              <a:fillRect/>
            </a:stretch>
          </p:blipFill>
          <p:spPr>
            <a:xfrm>
              <a:off x="7330698" y="154356"/>
              <a:ext cx="2262820" cy="1021611"/>
            </a:xfrm>
            <a:prstGeom prst="rect">
              <a:avLst/>
            </a:prstGeom>
          </p:spPr>
        </p:pic>
      </p:grpSp>
      <p:sp>
        <p:nvSpPr>
          <p:cNvPr id="16" name="Lorem ipsum dolor sit amet, consectetuer adipiscing elit. Aenean commodo ligula eget dolor. Aenean massa. Cum sociis natoque penatibus et magnis dis parturient montes, nascetur ridiculus mus. Donec quam felis, ultricies nec, pellentesque eu, pretium quis">
            <a:extLst>
              <a:ext uri="{FF2B5EF4-FFF2-40B4-BE49-F238E27FC236}">
                <a16:creationId xmlns:a16="http://schemas.microsoft.com/office/drawing/2014/main" id="{BA184B59-1D90-3457-5AD0-4A486ACA2288}"/>
              </a:ext>
            </a:extLst>
          </p:cNvPr>
          <p:cNvSpPr txBox="1">
            <a:spLocks/>
          </p:cNvSpPr>
          <p:nvPr/>
        </p:nvSpPr>
        <p:spPr>
          <a:xfrm>
            <a:off x="774917" y="2178026"/>
            <a:ext cx="10786820" cy="3107132"/>
          </a:xfrm>
          <a:prstGeom prst="rect">
            <a:avLst/>
          </a:prstGeom>
        </p:spPr>
        <p:txBody>
          <a:bodyPr vert="horz" lIns="91440" tIns="45720" rIns="91440" bIns="45720" rtlCol="0">
            <a:normAutofit/>
          </a:bodyPr>
          <a:lstStyle>
            <a:lvl1pPr marL="0" indent="0" algn="just" defTabSz="1341120" rtl="0" eaLnBrk="1" latinLnBrk="0" hangingPunct="1">
              <a:lnSpc>
                <a:spcPct val="90000"/>
              </a:lnSpc>
              <a:spcBef>
                <a:spcPts val="1300"/>
              </a:spcBef>
              <a:buClrTx/>
              <a:buSzTx/>
              <a:buFont typeface="Arial" panose="020B0604020202020204" pitchFamily="34" charset="0"/>
              <a:buNone/>
              <a:defRPr sz="2310" kern="1200">
                <a:solidFill>
                  <a:schemeClr val="tx1"/>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MX" sz="2000" dirty="0" err="1"/>
              <a:t>Lorem</a:t>
            </a:r>
            <a:r>
              <a:rPr lang="es-MX" sz="2000" dirty="0"/>
              <a:t> </a:t>
            </a:r>
            <a:r>
              <a:rPr lang="es-MX" sz="2000" dirty="0" err="1"/>
              <a:t>ipsum</a:t>
            </a:r>
            <a:r>
              <a:rPr lang="es-MX" sz="2000" dirty="0"/>
              <a:t> dolor </a:t>
            </a:r>
            <a:r>
              <a:rPr lang="es-MX" sz="2000" dirty="0" err="1"/>
              <a:t>sit</a:t>
            </a:r>
            <a:r>
              <a:rPr lang="es-MX" sz="2000" dirty="0"/>
              <a:t> </a:t>
            </a:r>
            <a:r>
              <a:rPr lang="es-MX" sz="2000" dirty="0" err="1"/>
              <a:t>amet</a:t>
            </a:r>
            <a:r>
              <a:rPr lang="es-MX" sz="2000" dirty="0"/>
              <a:t>, </a:t>
            </a:r>
            <a:r>
              <a:rPr lang="es-MX" sz="2000" dirty="0" err="1"/>
              <a:t>consectetuer</a:t>
            </a:r>
            <a:r>
              <a:rPr lang="es-MX" sz="2000" dirty="0"/>
              <a:t> </a:t>
            </a:r>
            <a:r>
              <a:rPr lang="es-MX" sz="2000" dirty="0" err="1"/>
              <a:t>adipiscing</a:t>
            </a:r>
            <a:r>
              <a:rPr lang="es-MX" sz="2000" dirty="0"/>
              <a:t> </a:t>
            </a:r>
            <a:r>
              <a:rPr lang="es-MX" sz="2000" dirty="0" err="1"/>
              <a:t>elit</a:t>
            </a:r>
            <a:r>
              <a:rPr lang="es-MX" sz="2000" dirty="0"/>
              <a:t>. </a:t>
            </a:r>
            <a:r>
              <a:rPr lang="es-MX" sz="2000" dirty="0" err="1"/>
              <a:t>Aenean</a:t>
            </a:r>
            <a:r>
              <a:rPr lang="es-MX" sz="2000" dirty="0"/>
              <a:t> commodo </a:t>
            </a:r>
            <a:r>
              <a:rPr lang="es-MX" sz="2000" dirty="0" err="1"/>
              <a:t>ligula</a:t>
            </a:r>
            <a:r>
              <a:rPr lang="es-MX" sz="2000" dirty="0"/>
              <a:t> </a:t>
            </a:r>
            <a:r>
              <a:rPr lang="es-MX" sz="2000" dirty="0" err="1"/>
              <a:t>eget</a:t>
            </a:r>
            <a:r>
              <a:rPr lang="es-MX" sz="2000" dirty="0"/>
              <a:t> dolor. </a:t>
            </a:r>
            <a:r>
              <a:rPr lang="es-MX" sz="2000" dirty="0" err="1"/>
              <a:t>Aenean</a:t>
            </a:r>
            <a:r>
              <a:rPr lang="es-MX" sz="2000" dirty="0"/>
              <a:t> </a:t>
            </a:r>
            <a:r>
              <a:rPr lang="es-MX" sz="2000" dirty="0" err="1"/>
              <a:t>massa</a:t>
            </a:r>
            <a:r>
              <a:rPr lang="es-MX" sz="2000" dirty="0"/>
              <a:t>. Cum </a:t>
            </a:r>
            <a:r>
              <a:rPr lang="es-MX" sz="2000" dirty="0" err="1"/>
              <a:t>sociis</a:t>
            </a:r>
            <a:r>
              <a:rPr lang="es-MX" sz="2000" dirty="0"/>
              <a:t> </a:t>
            </a:r>
            <a:r>
              <a:rPr lang="es-MX" sz="2000" dirty="0" err="1"/>
              <a:t>natoque</a:t>
            </a:r>
            <a:r>
              <a:rPr lang="es-MX" sz="2000" dirty="0"/>
              <a:t> </a:t>
            </a:r>
            <a:r>
              <a:rPr lang="es-MX" sz="2000" dirty="0" err="1"/>
              <a:t>penatibus</a:t>
            </a:r>
            <a:r>
              <a:rPr lang="es-MX" sz="2000" dirty="0"/>
              <a:t> et </a:t>
            </a:r>
            <a:r>
              <a:rPr lang="es-MX" sz="2000" dirty="0" err="1"/>
              <a:t>magnis</a:t>
            </a:r>
            <a:r>
              <a:rPr lang="es-MX" sz="2000" dirty="0"/>
              <a:t> </a:t>
            </a:r>
            <a:r>
              <a:rPr lang="es-MX" sz="2000" dirty="0" err="1"/>
              <a:t>dis</a:t>
            </a:r>
            <a:r>
              <a:rPr lang="es-MX" sz="2000" dirty="0"/>
              <a:t> </a:t>
            </a:r>
            <a:r>
              <a:rPr lang="es-MX" sz="2000" dirty="0" err="1"/>
              <a:t>parturient</a:t>
            </a:r>
            <a:r>
              <a:rPr lang="es-MX" sz="2000" dirty="0"/>
              <a:t> montes, </a:t>
            </a:r>
            <a:r>
              <a:rPr lang="es-MX" sz="2000" dirty="0" err="1"/>
              <a:t>nascetur</a:t>
            </a:r>
            <a:r>
              <a:rPr lang="es-MX" sz="2000" dirty="0"/>
              <a:t> </a:t>
            </a:r>
            <a:r>
              <a:rPr lang="es-MX" sz="2000" dirty="0" err="1"/>
              <a:t>ridiculus</a:t>
            </a:r>
            <a:r>
              <a:rPr lang="es-MX" sz="2000" dirty="0"/>
              <a:t> mus. </a:t>
            </a:r>
            <a:r>
              <a:rPr lang="es-MX" sz="2000" dirty="0" err="1"/>
              <a:t>Donec</a:t>
            </a:r>
            <a:r>
              <a:rPr lang="es-MX" sz="2000" dirty="0"/>
              <a:t> </a:t>
            </a:r>
            <a:r>
              <a:rPr lang="es-MX" sz="2000" dirty="0" err="1"/>
              <a:t>quam</a:t>
            </a:r>
            <a:r>
              <a:rPr lang="es-MX" sz="2000" dirty="0"/>
              <a:t> </a:t>
            </a:r>
            <a:r>
              <a:rPr lang="es-MX" sz="2000" dirty="0" err="1"/>
              <a:t>felis</a:t>
            </a:r>
            <a:r>
              <a:rPr lang="es-MX" sz="2000" dirty="0"/>
              <a:t>, </a:t>
            </a:r>
            <a:r>
              <a:rPr lang="es-MX" sz="2000" dirty="0" err="1"/>
              <a:t>ultricies</a:t>
            </a:r>
            <a:r>
              <a:rPr lang="es-MX" sz="2000" dirty="0"/>
              <a:t> </a:t>
            </a:r>
            <a:r>
              <a:rPr lang="es-MX" sz="2000" dirty="0" err="1"/>
              <a:t>nec</a:t>
            </a:r>
            <a:r>
              <a:rPr lang="es-MX" sz="2000" dirty="0"/>
              <a:t>, </a:t>
            </a:r>
            <a:r>
              <a:rPr lang="es-MX" sz="2000" dirty="0" err="1"/>
              <a:t>pellentesque</a:t>
            </a:r>
            <a:r>
              <a:rPr lang="es-MX" sz="2000" dirty="0"/>
              <a:t> </a:t>
            </a:r>
            <a:r>
              <a:rPr lang="es-MX" sz="2000" dirty="0" err="1"/>
              <a:t>eu</a:t>
            </a:r>
            <a:r>
              <a:rPr lang="es-MX" sz="2000" dirty="0"/>
              <a:t>, </a:t>
            </a:r>
            <a:r>
              <a:rPr lang="es-MX" sz="2000" dirty="0" err="1"/>
              <a:t>pretium</a:t>
            </a:r>
            <a:r>
              <a:rPr lang="es-MX" sz="2000" dirty="0"/>
              <a:t> quis, </a:t>
            </a:r>
            <a:r>
              <a:rPr lang="es-MX" sz="2000" dirty="0" err="1"/>
              <a:t>sem</a:t>
            </a:r>
            <a:r>
              <a:rPr lang="es-MX" sz="2000" dirty="0"/>
              <a:t>. </a:t>
            </a:r>
            <a:r>
              <a:rPr lang="es-MX" sz="2000" dirty="0" err="1"/>
              <a:t>Nulla</a:t>
            </a:r>
            <a:r>
              <a:rPr lang="es-MX" sz="2000" dirty="0"/>
              <a:t> </a:t>
            </a:r>
            <a:r>
              <a:rPr lang="es-MX" sz="2000" dirty="0" err="1"/>
              <a:t>consequat</a:t>
            </a:r>
            <a:r>
              <a:rPr lang="es-MX" sz="2000" dirty="0"/>
              <a:t> </a:t>
            </a:r>
            <a:r>
              <a:rPr lang="es-MX" sz="2000" dirty="0" err="1"/>
              <a:t>massa</a:t>
            </a:r>
            <a:r>
              <a:rPr lang="es-MX" sz="2000" dirty="0"/>
              <a:t> quis </a:t>
            </a:r>
            <a:r>
              <a:rPr lang="es-MX" sz="2000" dirty="0" err="1"/>
              <a:t>enim</a:t>
            </a:r>
            <a:r>
              <a:rPr lang="es-MX" sz="2000" dirty="0"/>
              <a:t>. </a:t>
            </a:r>
            <a:r>
              <a:rPr lang="es-MX" sz="2000" dirty="0" err="1"/>
              <a:t>Donec</a:t>
            </a:r>
            <a:r>
              <a:rPr lang="es-MX" sz="2000" dirty="0"/>
              <a:t> </a:t>
            </a:r>
            <a:r>
              <a:rPr lang="es-MX" sz="2000" dirty="0" err="1"/>
              <a:t>pede</a:t>
            </a:r>
            <a:r>
              <a:rPr lang="es-MX" sz="2000" dirty="0"/>
              <a:t> justo, </a:t>
            </a:r>
            <a:r>
              <a:rPr lang="es-MX" sz="2000" dirty="0" err="1"/>
              <a:t>fringilla</a:t>
            </a:r>
            <a:r>
              <a:rPr lang="es-MX" sz="2000" dirty="0"/>
              <a:t> </a:t>
            </a:r>
            <a:r>
              <a:rPr lang="es-MX" sz="2000" dirty="0" err="1"/>
              <a:t>vel</a:t>
            </a:r>
            <a:r>
              <a:rPr lang="es-MX" sz="2000" dirty="0"/>
              <a:t>, </a:t>
            </a:r>
            <a:r>
              <a:rPr lang="es-MX" sz="2000" dirty="0" err="1"/>
              <a:t>aliquet</a:t>
            </a:r>
            <a:r>
              <a:rPr lang="es-MX" sz="2000" dirty="0"/>
              <a:t> </a:t>
            </a:r>
            <a:r>
              <a:rPr lang="es-MX" sz="2000" dirty="0" err="1"/>
              <a:t>nec</a:t>
            </a:r>
            <a:r>
              <a:rPr lang="es-MX" sz="2000" dirty="0"/>
              <a:t>, </a:t>
            </a:r>
            <a:r>
              <a:rPr lang="es-MX" sz="2000" dirty="0" err="1"/>
              <a:t>vulputate</a:t>
            </a:r>
            <a:r>
              <a:rPr lang="es-MX" sz="2000" dirty="0"/>
              <a:t> </a:t>
            </a:r>
            <a:r>
              <a:rPr lang="es-MX" sz="2000" dirty="0" err="1"/>
              <a:t>eget</a:t>
            </a:r>
            <a:r>
              <a:rPr lang="es-MX" sz="2000" dirty="0"/>
              <a:t>, </a:t>
            </a:r>
            <a:r>
              <a:rPr lang="es-MX" sz="2000" dirty="0" err="1"/>
              <a:t>arcu</a:t>
            </a:r>
            <a:r>
              <a:rPr lang="es-MX" sz="2000" dirty="0"/>
              <a:t>. In </a:t>
            </a:r>
            <a:r>
              <a:rPr lang="es-MX" sz="2000" dirty="0" err="1"/>
              <a:t>enim</a:t>
            </a:r>
            <a:r>
              <a:rPr lang="es-MX" sz="2000" dirty="0"/>
              <a:t> justo, </a:t>
            </a:r>
            <a:r>
              <a:rPr lang="es-MX" sz="2000" dirty="0" err="1"/>
              <a:t>rhoncus</a:t>
            </a:r>
            <a:r>
              <a:rPr lang="es-MX" sz="2000" dirty="0"/>
              <a:t> ut, </a:t>
            </a:r>
            <a:r>
              <a:rPr lang="es-MX" sz="2000" dirty="0" err="1"/>
              <a:t>imperdiet</a:t>
            </a:r>
            <a:r>
              <a:rPr lang="es-MX" sz="2000" dirty="0"/>
              <a:t> a, </a:t>
            </a:r>
            <a:r>
              <a:rPr lang="es-MX" sz="2000" dirty="0" err="1"/>
              <a:t>venenatis</a:t>
            </a:r>
            <a:r>
              <a:rPr lang="es-MX" sz="2000" dirty="0"/>
              <a:t> vitae, justo. </a:t>
            </a:r>
            <a:r>
              <a:rPr lang="es-MX" sz="2000" dirty="0" err="1"/>
              <a:t>Nullam</a:t>
            </a:r>
            <a:r>
              <a:rPr lang="es-MX" sz="2000" dirty="0"/>
              <a:t> </a:t>
            </a:r>
            <a:r>
              <a:rPr lang="es-MX" sz="2000" dirty="0" err="1"/>
              <a:t>dictum</a:t>
            </a:r>
            <a:r>
              <a:rPr lang="es-MX" sz="2000" dirty="0"/>
              <a:t> </a:t>
            </a:r>
            <a:r>
              <a:rPr lang="es-MX" sz="2000" dirty="0" err="1"/>
              <a:t>felis</a:t>
            </a:r>
            <a:r>
              <a:rPr lang="es-MX" sz="2000" dirty="0"/>
              <a:t> </a:t>
            </a:r>
            <a:r>
              <a:rPr lang="es-MX" sz="2000" dirty="0" err="1"/>
              <a:t>eu</a:t>
            </a:r>
            <a:r>
              <a:rPr lang="es-MX" sz="2000" dirty="0"/>
              <a:t> </a:t>
            </a:r>
            <a:r>
              <a:rPr lang="es-MX" sz="2000" dirty="0" err="1"/>
              <a:t>pede</a:t>
            </a:r>
            <a:r>
              <a:rPr lang="es-MX" sz="2000" dirty="0"/>
              <a:t> </a:t>
            </a:r>
            <a:r>
              <a:rPr lang="es-MX" sz="2000" dirty="0" err="1"/>
              <a:t>mollis</a:t>
            </a:r>
            <a:r>
              <a:rPr lang="es-MX" sz="2000" dirty="0"/>
              <a:t> </a:t>
            </a:r>
            <a:r>
              <a:rPr lang="es-MX" sz="2000" dirty="0" err="1"/>
              <a:t>pretium</a:t>
            </a:r>
            <a:r>
              <a:rPr lang="es-MX" sz="2000" dirty="0"/>
              <a:t>. </a:t>
            </a:r>
            <a:r>
              <a:rPr lang="es-MX" sz="2000" dirty="0" err="1"/>
              <a:t>Integer</a:t>
            </a:r>
            <a:r>
              <a:rPr lang="es-MX" sz="2000" dirty="0"/>
              <a:t> </a:t>
            </a:r>
            <a:r>
              <a:rPr lang="es-MX" sz="2000" dirty="0" err="1"/>
              <a:t>tincidunt</a:t>
            </a:r>
            <a:r>
              <a:rPr lang="es-MX" sz="2000" dirty="0"/>
              <a:t>. Cras </a:t>
            </a:r>
            <a:r>
              <a:rPr lang="es-MX" sz="2000" dirty="0" err="1"/>
              <a:t>dapibus</a:t>
            </a:r>
            <a:r>
              <a:rPr lang="es-MX" sz="2000" dirty="0"/>
              <a:t>. </a:t>
            </a:r>
            <a:r>
              <a:rPr lang="es-MX" sz="2000" dirty="0" err="1"/>
              <a:t>Vivamus</a:t>
            </a:r>
            <a:r>
              <a:rPr lang="es-MX" sz="2000" dirty="0"/>
              <a:t> </a:t>
            </a:r>
            <a:r>
              <a:rPr lang="es-MX" sz="2000" dirty="0" err="1"/>
              <a:t>elementum</a:t>
            </a:r>
            <a:r>
              <a:rPr lang="es-MX" sz="2000" dirty="0"/>
              <a:t> </a:t>
            </a:r>
            <a:r>
              <a:rPr lang="es-MX" sz="2000" dirty="0" err="1"/>
              <a:t>semper</a:t>
            </a:r>
            <a:r>
              <a:rPr lang="es-MX" sz="2000" dirty="0"/>
              <a:t> </a:t>
            </a:r>
            <a:r>
              <a:rPr lang="es-MX" sz="2000" dirty="0" err="1"/>
              <a:t>nisi</a:t>
            </a:r>
            <a:r>
              <a:rPr lang="es-MX" sz="2000" dirty="0"/>
              <a:t>. </a:t>
            </a:r>
            <a:r>
              <a:rPr lang="es-MX" sz="2000" dirty="0" err="1"/>
              <a:t>Aenean</a:t>
            </a:r>
            <a:r>
              <a:rPr lang="es-MX" sz="2000" dirty="0"/>
              <a:t> </a:t>
            </a:r>
            <a:r>
              <a:rPr lang="es-MX" sz="2000" dirty="0" err="1"/>
              <a:t>vulputate</a:t>
            </a:r>
            <a:r>
              <a:rPr lang="es-MX" sz="2000" dirty="0"/>
              <a:t> </a:t>
            </a:r>
            <a:r>
              <a:rPr lang="es-MX" sz="2000" dirty="0" err="1"/>
              <a:t>eleifend</a:t>
            </a:r>
            <a:r>
              <a:rPr lang="es-MX" sz="2000" dirty="0"/>
              <a:t> </a:t>
            </a:r>
            <a:r>
              <a:rPr lang="es-MX" sz="2000" dirty="0" err="1"/>
              <a:t>tellus</a:t>
            </a:r>
            <a:r>
              <a:rPr lang="es-MX" sz="2000" dirty="0"/>
              <a:t>. </a:t>
            </a:r>
            <a:r>
              <a:rPr lang="es-MX" sz="2000" dirty="0" err="1"/>
              <a:t>Aenean</a:t>
            </a:r>
            <a:r>
              <a:rPr lang="es-MX" sz="2000" dirty="0"/>
              <a:t> leo </a:t>
            </a:r>
            <a:r>
              <a:rPr lang="es-MX" sz="2000" dirty="0" err="1"/>
              <a:t>ligula</a:t>
            </a:r>
            <a:r>
              <a:rPr lang="es-MX" sz="2000" dirty="0"/>
              <a:t>, </a:t>
            </a:r>
            <a:r>
              <a:rPr lang="es-MX" sz="2000" dirty="0" err="1"/>
              <a:t>porttitor</a:t>
            </a:r>
            <a:r>
              <a:rPr lang="es-MX" sz="2000" dirty="0"/>
              <a:t> </a:t>
            </a:r>
            <a:r>
              <a:rPr lang="es-MX" sz="2000" dirty="0" err="1"/>
              <a:t>eu</a:t>
            </a:r>
            <a:r>
              <a:rPr lang="es-MX" sz="2000" dirty="0"/>
              <a:t>, </a:t>
            </a:r>
            <a:r>
              <a:rPr lang="es-MX" sz="2000" dirty="0" err="1"/>
              <a:t>consequat</a:t>
            </a:r>
            <a:r>
              <a:rPr lang="es-MX" sz="2000" dirty="0"/>
              <a:t> vitae, </a:t>
            </a:r>
            <a:r>
              <a:rPr lang="es-MX" sz="2000" dirty="0" err="1"/>
              <a:t>eleifend</a:t>
            </a:r>
            <a:r>
              <a:rPr lang="es-MX" sz="2000" dirty="0"/>
              <a:t> ac, </a:t>
            </a:r>
            <a:r>
              <a:rPr lang="es-MX" sz="2000" dirty="0" err="1"/>
              <a:t>enim</a:t>
            </a:r>
            <a:r>
              <a:rPr lang="es-MX" sz="2000" dirty="0"/>
              <a:t>. </a:t>
            </a:r>
            <a:r>
              <a:rPr lang="es-MX" sz="2000" dirty="0" err="1"/>
              <a:t>Aliquam</a:t>
            </a:r>
            <a:r>
              <a:rPr lang="es-MX" sz="2000" dirty="0"/>
              <a:t> </a:t>
            </a:r>
            <a:r>
              <a:rPr lang="es-MX" sz="2000" dirty="0" err="1"/>
              <a:t>lorem</a:t>
            </a:r>
            <a:r>
              <a:rPr lang="es-MX" sz="2000" dirty="0"/>
              <a:t> ante, </a:t>
            </a:r>
            <a:r>
              <a:rPr lang="es-MX" sz="2000" dirty="0" err="1"/>
              <a:t>dapibus</a:t>
            </a:r>
            <a:r>
              <a:rPr lang="es-MX" sz="2000" dirty="0"/>
              <a:t> in, </a:t>
            </a:r>
            <a:r>
              <a:rPr lang="es-MX" sz="2000" dirty="0" err="1"/>
              <a:t>viverra</a:t>
            </a:r>
            <a:r>
              <a:rPr lang="es-MX" sz="2000" dirty="0"/>
              <a:t> quis, </a:t>
            </a:r>
            <a:r>
              <a:rPr lang="es-MX" sz="2000" dirty="0" err="1"/>
              <a:t>feugiat</a:t>
            </a:r>
            <a:r>
              <a:rPr lang="es-MX" sz="2000" dirty="0"/>
              <a:t> a, </a:t>
            </a:r>
            <a:r>
              <a:rPr lang="es-MX" sz="2000" dirty="0" err="1"/>
              <a:t>tellus</a:t>
            </a:r>
            <a:r>
              <a:rPr lang="es-MX" sz="2000" dirty="0"/>
              <a:t>. </a:t>
            </a:r>
            <a:r>
              <a:rPr lang="es-MX" sz="2000" dirty="0" err="1"/>
              <a:t>Phasellus</a:t>
            </a:r>
            <a:r>
              <a:rPr lang="es-MX" sz="2000" dirty="0"/>
              <a:t> </a:t>
            </a:r>
            <a:r>
              <a:rPr lang="es-MX" sz="2000" dirty="0" err="1"/>
              <a:t>viverra</a:t>
            </a:r>
            <a:r>
              <a:rPr lang="es-MX" sz="2000" dirty="0"/>
              <a:t> </a:t>
            </a:r>
            <a:r>
              <a:rPr lang="es-MX" sz="2000" dirty="0" err="1"/>
              <a:t>nulla</a:t>
            </a:r>
            <a:r>
              <a:rPr lang="es-MX" sz="2000" dirty="0"/>
              <a:t> ut </a:t>
            </a:r>
            <a:r>
              <a:rPr lang="es-MX" sz="2000" dirty="0" err="1"/>
              <a:t>metus</a:t>
            </a:r>
            <a:r>
              <a:rPr lang="es-MX" sz="2000" dirty="0"/>
              <a:t> </a:t>
            </a:r>
            <a:r>
              <a:rPr lang="es-MX" sz="2000" dirty="0" err="1"/>
              <a:t>varius</a:t>
            </a:r>
            <a:r>
              <a:rPr lang="es-MX" sz="2000" dirty="0"/>
              <a:t> </a:t>
            </a:r>
            <a:r>
              <a:rPr lang="es-MX" sz="2000" dirty="0" err="1"/>
              <a:t>laoreet</a:t>
            </a:r>
            <a:r>
              <a:rPr lang="es-MX" sz="2000" dirty="0"/>
              <a:t>. </a:t>
            </a:r>
          </a:p>
        </p:txBody>
      </p:sp>
      <p:cxnSp>
        <p:nvCxnSpPr>
          <p:cNvPr id="17" name="Conector recto 16">
            <a:extLst>
              <a:ext uri="{FF2B5EF4-FFF2-40B4-BE49-F238E27FC236}">
                <a16:creationId xmlns:a16="http://schemas.microsoft.com/office/drawing/2014/main" id="{A8AED5A9-64C7-E687-1A6D-C1386533989E}"/>
              </a:ext>
            </a:extLst>
          </p:cNvPr>
          <p:cNvCxnSpPr>
            <a:cxnSpLocks/>
          </p:cNvCxnSpPr>
          <p:nvPr/>
        </p:nvCxnSpPr>
        <p:spPr>
          <a:xfrm>
            <a:off x="0" y="6694721"/>
            <a:ext cx="12192000" cy="0"/>
          </a:xfrm>
          <a:prstGeom prst="line">
            <a:avLst/>
          </a:prstGeom>
          <a:ln w="76200" cmpd="tri">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
        <p:nvSpPr>
          <p:cNvPr id="2" name="Nombre de la investigación">
            <a:extLst>
              <a:ext uri="{FF2B5EF4-FFF2-40B4-BE49-F238E27FC236}">
                <a16:creationId xmlns:a16="http://schemas.microsoft.com/office/drawing/2014/main" id="{295C393B-B9FF-5000-8C9C-1A03FAAAA9C4}"/>
              </a:ext>
            </a:extLst>
          </p:cNvPr>
          <p:cNvSpPr txBox="1">
            <a:spLocks/>
          </p:cNvSpPr>
          <p:nvPr/>
        </p:nvSpPr>
        <p:spPr>
          <a:xfrm>
            <a:off x="8178166" y="1572842"/>
            <a:ext cx="3537858" cy="1542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700" i="1" kern="1200">
                <a:solidFill>
                  <a:srgbClr val="D88540"/>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s-MX" sz="1800" dirty="0">
                <a:solidFill>
                  <a:schemeClr val="accent6">
                    <a:lumMod val="75000"/>
                  </a:schemeClr>
                </a:solidFill>
              </a:rPr>
              <a:t>Nombre de la investigación</a:t>
            </a:r>
          </a:p>
        </p:txBody>
      </p:sp>
    </p:spTree>
    <p:extLst>
      <p:ext uri="{BB962C8B-B14F-4D97-AF65-F5344CB8AC3E}">
        <p14:creationId xmlns:p14="http://schemas.microsoft.com/office/powerpoint/2010/main" val="2175076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68D52-DEF3-5705-0312-F72C4EDD2CEE}"/>
            </a:ext>
          </a:extLst>
        </p:cNvPr>
        <p:cNvGrpSpPr/>
        <p:nvPr/>
      </p:nvGrpSpPr>
      <p:grpSpPr>
        <a:xfrm>
          <a:off x="0" y="0"/>
          <a:ext cx="0" cy="0"/>
          <a:chOff x="0" y="0"/>
          <a:chExt cx="0" cy="0"/>
        </a:xfrm>
      </p:grpSpPr>
      <p:grpSp>
        <p:nvGrpSpPr>
          <p:cNvPr id="11" name="Grupo 10">
            <a:extLst>
              <a:ext uri="{FF2B5EF4-FFF2-40B4-BE49-F238E27FC236}">
                <a16:creationId xmlns:a16="http://schemas.microsoft.com/office/drawing/2014/main" id="{DBE40AE6-B073-7F92-457E-07E2F5302BD0}"/>
              </a:ext>
            </a:extLst>
          </p:cNvPr>
          <p:cNvGrpSpPr/>
          <p:nvPr/>
        </p:nvGrpSpPr>
        <p:grpSpPr>
          <a:xfrm>
            <a:off x="0" y="570278"/>
            <a:ext cx="6858000" cy="678402"/>
            <a:chOff x="0" y="237675"/>
            <a:chExt cx="6858000" cy="678402"/>
          </a:xfrm>
        </p:grpSpPr>
        <p:sp>
          <p:nvSpPr>
            <p:cNvPr id="4" name="Rectángulo 3">
              <a:extLst>
                <a:ext uri="{FF2B5EF4-FFF2-40B4-BE49-F238E27FC236}">
                  <a16:creationId xmlns:a16="http://schemas.microsoft.com/office/drawing/2014/main" id="{1425ACD3-8F8B-EB09-55C1-3F0B6F7E8828}"/>
                </a:ext>
              </a:extLst>
            </p:cNvPr>
            <p:cNvSpPr/>
            <p:nvPr/>
          </p:nvSpPr>
          <p:spPr>
            <a:xfrm rot="5400000">
              <a:off x="3089799" y="-2852124"/>
              <a:ext cx="678402" cy="6858000"/>
            </a:xfrm>
            <a:prstGeom prst="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MX"/>
            </a:p>
          </p:txBody>
        </p:sp>
        <p:sp>
          <p:nvSpPr>
            <p:cNvPr id="5" name="CuadroTexto 4">
              <a:extLst>
                <a:ext uri="{FF2B5EF4-FFF2-40B4-BE49-F238E27FC236}">
                  <a16:creationId xmlns:a16="http://schemas.microsoft.com/office/drawing/2014/main" id="{D5AC01AF-2C5A-E782-19AF-EBF7F1B478FD}"/>
                </a:ext>
              </a:extLst>
            </p:cNvPr>
            <p:cNvSpPr txBox="1"/>
            <p:nvPr/>
          </p:nvSpPr>
          <p:spPr>
            <a:xfrm>
              <a:off x="180842" y="253173"/>
              <a:ext cx="6328446" cy="584775"/>
            </a:xfrm>
            <a:prstGeom prst="rect">
              <a:avLst/>
            </a:prstGeom>
            <a:noFill/>
          </p:spPr>
          <p:txBody>
            <a:bodyPr wrap="square" rtlCol="0">
              <a:spAutoFit/>
            </a:bodyPr>
            <a:lstStyle/>
            <a:p>
              <a:r>
                <a:rPr lang="es-ES" sz="3200" dirty="0">
                  <a:solidFill>
                    <a:schemeClr val="bg1"/>
                  </a:solidFill>
                </a:rPr>
                <a:t>JUSTIFICACIÓN Y DELIMITACIÓN</a:t>
              </a:r>
              <a:endParaRPr lang="es-MX" sz="3200" dirty="0">
                <a:solidFill>
                  <a:schemeClr val="bg1"/>
                </a:solidFill>
              </a:endParaRPr>
            </a:p>
          </p:txBody>
        </p:sp>
      </p:grpSp>
      <p:grpSp>
        <p:nvGrpSpPr>
          <p:cNvPr id="6" name="Grupo 5">
            <a:extLst>
              <a:ext uri="{FF2B5EF4-FFF2-40B4-BE49-F238E27FC236}">
                <a16:creationId xmlns:a16="http://schemas.microsoft.com/office/drawing/2014/main" id="{890F21B3-78B7-BB85-396C-7B0B79636C62}"/>
              </a:ext>
            </a:extLst>
          </p:cNvPr>
          <p:cNvGrpSpPr/>
          <p:nvPr/>
        </p:nvGrpSpPr>
        <p:grpSpPr>
          <a:xfrm>
            <a:off x="8844751" y="32657"/>
            <a:ext cx="3166407" cy="678401"/>
            <a:chOff x="7330698" y="154356"/>
            <a:chExt cx="4440866" cy="1021611"/>
          </a:xfrm>
        </p:grpSpPr>
        <p:pic>
          <p:nvPicPr>
            <p:cNvPr id="7" name="Picture 4" descr="Instituto Tecnológico Superior de Puerto Peñasco ...">
              <a:extLst>
                <a:ext uri="{FF2B5EF4-FFF2-40B4-BE49-F238E27FC236}">
                  <a16:creationId xmlns:a16="http://schemas.microsoft.com/office/drawing/2014/main" id="{4B1E9406-6D7D-C711-DBE2-CCC58471A962}"/>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27668" y="154356"/>
              <a:ext cx="1490130" cy="95883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026583F0-8037-9C0D-29D5-769F71458A8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954" t="10730" r="23511" b="28109"/>
            <a:stretch/>
          </p:blipFill>
          <p:spPr bwMode="auto">
            <a:xfrm>
              <a:off x="10547284" y="227100"/>
              <a:ext cx="1224280" cy="860425"/>
            </a:xfrm>
            <a:prstGeom prst="rect">
              <a:avLst/>
            </a:prstGeom>
            <a:noFill/>
            <a:ln>
              <a:noFill/>
            </a:ln>
            <a:extLst>
              <a:ext uri="{53640926-AAD7-44D8-BBD7-CCE9431645EC}">
                <a14:shadowObscured xmlns:a14="http://schemas.microsoft.com/office/drawing/2010/main"/>
              </a:ext>
            </a:extLst>
          </p:spPr>
        </p:pic>
        <p:pic>
          <p:nvPicPr>
            <p:cNvPr id="9" name="Imagen 8">
              <a:extLst>
                <a:ext uri="{FF2B5EF4-FFF2-40B4-BE49-F238E27FC236}">
                  <a16:creationId xmlns:a16="http://schemas.microsoft.com/office/drawing/2014/main" id="{B5603CC4-D64C-F14F-29ED-F07E2CBE954D}"/>
                </a:ext>
              </a:extLst>
            </p:cNvPr>
            <p:cNvPicPr>
              <a:picLocks noChangeAspect="1"/>
            </p:cNvPicPr>
            <p:nvPr/>
          </p:nvPicPr>
          <p:blipFill>
            <a:blip r:embed="rId5">
              <a:clrChange>
                <a:clrFrom>
                  <a:srgbClr val="FFFFFF"/>
                </a:clrFrom>
                <a:clrTo>
                  <a:srgbClr val="FFFFFF">
                    <a:alpha val="0"/>
                  </a:srgbClr>
                </a:clrTo>
              </a:clrChange>
            </a:blip>
            <a:srcRect l="9254" t="26215" r="7973" b="25424"/>
            <a:stretch>
              <a:fillRect/>
            </a:stretch>
          </p:blipFill>
          <p:spPr>
            <a:xfrm>
              <a:off x="7330698" y="154356"/>
              <a:ext cx="2262820" cy="1021611"/>
            </a:xfrm>
            <a:prstGeom prst="rect">
              <a:avLst/>
            </a:prstGeom>
          </p:spPr>
        </p:pic>
      </p:grpSp>
      <p:sp>
        <p:nvSpPr>
          <p:cNvPr id="13" name="Nombre de la investigación">
            <a:extLst>
              <a:ext uri="{FF2B5EF4-FFF2-40B4-BE49-F238E27FC236}">
                <a16:creationId xmlns:a16="http://schemas.microsoft.com/office/drawing/2014/main" id="{15C44499-7B6D-2CCA-88F7-995D2EB15A1A}"/>
              </a:ext>
            </a:extLst>
          </p:cNvPr>
          <p:cNvSpPr txBox="1">
            <a:spLocks/>
          </p:cNvSpPr>
          <p:nvPr/>
        </p:nvSpPr>
        <p:spPr>
          <a:xfrm>
            <a:off x="8344176" y="1427459"/>
            <a:ext cx="3537858" cy="15421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700" i="1" kern="1200">
                <a:solidFill>
                  <a:srgbClr val="D88540"/>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MX" sz="1800" dirty="0">
                <a:solidFill>
                  <a:schemeClr val="accent6">
                    <a:lumMod val="75000"/>
                  </a:schemeClr>
                </a:solidFill>
              </a:rPr>
              <a:t>Nombre de la investigación</a:t>
            </a:r>
          </a:p>
        </p:txBody>
      </p:sp>
      <p:sp>
        <p:nvSpPr>
          <p:cNvPr id="16" name="Lorem ipsum dolor sit amet, consectetuer adipiscing elit. Aenean commodo ligula eget dolor. Aenean massa. Cum sociis natoque penatibus et magnis dis parturient montes, nascetur ridiculus mus. Donec quam felis, ultricies nec, pellentesque eu, pretium quis">
            <a:extLst>
              <a:ext uri="{FF2B5EF4-FFF2-40B4-BE49-F238E27FC236}">
                <a16:creationId xmlns:a16="http://schemas.microsoft.com/office/drawing/2014/main" id="{47E7B97D-6987-6335-7DF9-34E63B0A0123}"/>
              </a:ext>
            </a:extLst>
          </p:cNvPr>
          <p:cNvSpPr txBox="1">
            <a:spLocks/>
          </p:cNvSpPr>
          <p:nvPr/>
        </p:nvSpPr>
        <p:spPr>
          <a:xfrm>
            <a:off x="976393" y="2178026"/>
            <a:ext cx="10354715" cy="3107132"/>
          </a:xfrm>
          <a:prstGeom prst="rect">
            <a:avLst/>
          </a:prstGeom>
        </p:spPr>
        <p:txBody>
          <a:bodyPr vert="horz" lIns="91440" tIns="45720" rIns="91440" bIns="45720" rtlCol="0">
            <a:normAutofit/>
          </a:bodyPr>
          <a:lstStyle>
            <a:lvl1pPr marL="0" indent="0" algn="just" defTabSz="1341120" rtl="0" eaLnBrk="1" latinLnBrk="0" hangingPunct="1">
              <a:lnSpc>
                <a:spcPct val="90000"/>
              </a:lnSpc>
              <a:spcBef>
                <a:spcPts val="1300"/>
              </a:spcBef>
              <a:buClrTx/>
              <a:buSzTx/>
              <a:buFont typeface="Arial" panose="020B0604020202020204" pitchFamily="34" charset="0"/>
              <a:buNone/>
              <a:defRPr sz="2310" kern="1200">
                <a:solidFill>
                  <a:schemeClr val="tx1"/>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MX" sz="2000" dirty="0" err="1"/>
              <a:t>Lorem</a:t>
            </a:r>
            <a:r>
              <a:rPr lang="es-MX" sz="2000" dirty="0"/>
              <a:t> </a:t>
            </a:r>
            <a:r>
              <a:rPr lang="es-MX" sz="2000" dirty="0" err="1"/>
              <a:t>ipsum</a:t>
            </a:r>
            <a:r>
              <a:rPr lang="es-MX" sz="2000" dirty="0"/>
              <a:t> dolor </a:t>
            </a:r>
            <a:r>
              <a:rPr lang="es-MX" sz="2000" dirty="0" err="1"/>
              <a:t>sit</a:t>
            </a:r>
            <a:r>
              <a:rPr lang="es-MX" sz="2000" dirty="0"/>
              <a:t> </a:t>
            </a:r>
            <a:r>
              <a:rPr lang="es-MX" sz="2000" dirty="0" err="1"/>
              <a:t>amet</a:t>
            </a:r>
            <a:r>
              <a:rPr lang="es-MX" sz="2000" dirty="0"/>
              <a:t>, </a:t>
            </a:r>
            <a:r>
              <a:rPr lang="es-MX" sz="2000" dirty="0" err="1"/>
              <a:t>consectetuer</a:t>
            </a:r>
            <a:r>
              <a:rPr lang="es-MX" sz="2000" dirty="0"/>
              <a:t> </a:t>
            </a:r>
            <a:r>
              <a:rPr lang="es-MX" sz="2000" dirty="0" err="1"/>
              <a:t>adipiscing</a:t>
            </a:r>
            <a:r>
              <a:rPr lang="es-MX" sz="2000" dirty="0"/>
              <a:t> </a:t>
            </a:r>
            <a:r>
              <a:rPr lang="es-MX" sz="2000" dirty="0" err="1"/>
              <a:t>elit</a:t>
            </a:r>
            <a:r>
              <a:rPr lang="es-MX" sz="2000" dirty="0"/>
              <a:t>. </a:t>
            </a:r>
            <a:r>
              <a:rPr lang="es-MX" sz="2000" dirty="0" err="1"/>
              <a:t>Aenean</a:t>
            </a:r>
            <a:r>
              <a:rPr lang="es-MX" sz="2000" dirty="0"/>
              <a:t> commodo </a:t>
            </a:r>
            <a:r>
              <a:rPr lang="es-MX" sz="2000" dirty="0" err="1"/>
              <a:t>ligula</a:t>
            </a:r>
            <a:r>
              <a:rPr lang="es-MX" sz="2000" dirty="0"/>
              <a:t> </a:t>
            </a:r>
            <a:r>
              <a:rPr lang="es-MX" sz="2000" dirty="0" err="1"/>
              <a:t>eget</a:t>
            </a:r>
            <a:r>
              <a:rPr lang="es-MX" sz="2000" dirty="0"/>
              <a:t> dolor. </a:t>
            </a:r>
            <a:r>
              <a:rPr lang="es-MX" sz="2000" dirty="0" err="1"/>
              <a:t>Aenean</a:t>
            </a:r>
            <a:r>
              <a:rPr lang="es-MX" sz="2000" dirty="0"/>
              <a:t> </a:t>
            </a:r>
            <a:r>
              <a:rPr lang="es-MX" sz="2000" dirty="0" err="1"/>
              <a:t>massa</a:t>
            </a:r>
            <a:r>
              <a:rPr lang="es-MX" sz="2000" dirty="0"/>
              <a:t>. Cum </a:t>
            </a:r>
            <a:r>
              <a:rPr lang="es-MX" sz="2000" dirty="0" err="1"/>
              <a:t>sociis</a:t>
            </a:r>
            <a:r>
              <a:rPr lang="es-MX" sz="2000" dirty="0"/>
              <a:t> </a:t>
            </a:r>
            <a:r>
              <a:rPr lang="es-MX" sz="2000" dirty="0" err="1"/>
              <a:t>natoque</a:t>
            </a:r>
            <a:r>
              <a:rPr lang="es-MX" sz="2000" dirty="0"/>
              <a:t> </a:t>
            </a:r>
            <a:r>
              <a:rPr lang="es-MX" sz="2000" dirty="0" err="1"/>
              <a:t>penatibus</a:t>
            </a:r>
            <a:r>
              <a:rPr lang="es-MX" sz="2000" dirty="0"/>
              <a:t> et </a:t>
            </a:r>
            <a:r>
              <a:rPr lang="es-MX" sz="2000" dirty="0" err="1"/>
              <a:t>magnis</a:t>
            </a:r>
            <a:r>
              <a:rPr lang="es-MX" sz="2000" dirty="0"/>
              <a:t> </a:t>
            </a:r>
            <a:r>
              <a:rPr lang="es-MX" sz="2000" dirty="0" err="1"/>
              <a:t>dis</a:t>
            </a:r>
            <a:r>
              <a:rPr lang="es-MX" sz="2000" dirty="0"/>
              <a:t> </a:t>
            </a:r>
            <a:r>
              <a:rPr lang="es-MX" sz="2000" dirty="0" err="1"/>
              <a:t>parturient</a:t>
            </a:r>
            <a:r>
              <a:rPr lang="es-MX" sz="2000" dirty="0"/>
              <a:t> montes, </a:t>
            </a:r>
            <a:r>
              <a:rPr lang="es-MX" sz="2000" dirty="0" err="1"/>
              <a:t>nascetur</a:t>
            </a:r>
            <a:r>
              <a:rPr lang="es-MX" sz="2000" dirty="0"/>
              <a:t> </a:t>
            </a:r>
            <a:r>
              <a:rPr lang="es-MX" sz="2000" dirty="0" err="1"/>
              <a:t>ridiculus</a:t>
            </a:r>
            <a:r>
              <a:rPr lang="es-MX" sz="2000" dirty="0"/>
              <a:t> mus. </a:t>
            </a:r>
            <a:r>
              <a:rPr lang="es-MX" sz="2000" dirty="0" err="1"/>
              <a:t>Donec</a:t>
            </a:r>
            <a:r>
              <a:rPr lang="es-MX" sz="2000" dirty="0"/>
              <a:t> </a:t>
            </a:r>
            <a:r>
              <a:rPr lang="es-MX" sz="2000" dirty="0" err="1"/>
              <a:t>quam</a:t>
            </a:r>
            <a:r>
              <a:rPr lang="es-MX" sz="2000" dirty="0"/>
              <a:t> </a:t>
            </a:r>
            <a:r>
              <a:rPr lang="es-MX" sz="2000" dirty="0" err="1"/>
              <a:t>felis</a:t>
            </a:r>
            <a:r>
              <a:rPr lang="es-MX" sz="2000" dirty="0"/>
              <a:t>, </a:t>
            </a:r>
            <a:r>
              <a:rPr lang="es-MX" sz="2000" dirty="0" err="1"/>
              <a:t>ultricies</a:t>
            </a:r>
            <a:r>
              <a:rPr lang="es-MX" sz="2000" dirty="0"/>
              <a:t> </a:t>
            </a:r>
            <a:r>
              <a:rPr lang="es-MX" sz="2000" dirty="0" err="1"/>
              <a:t>nec</a:t>
            </a:r>
            <a:r>
              <a:rPr lang="es-MX" sz="2000" dirty="0"/>
              <a:t>, </a:t>
            </a:r>
            <a:r>
              <a:rPr lang="es-MX" sz="2000" dirty="0" err="1"/>
              <a:t>pellentesque</a:t>
            </a:r>
            <a:r>
              <a:rPr lang="es-MX" sz="2000" dirty="0"/>
              <a:t> </a:t>
            </a:r>
            <a:r>
              <a:rPr lang="es-MX" sz="2000" dirty="0" err="1"/>
              <a:t>eu</a:t>
            </a:r>
            <a:r>
              <a:rPr lang="es-MX" sz="2000" dirty="0"/>
              <a:t>, </a:t>
            </a:r>
            <a:r>
              <a:rPr lang="es-MX" sz="2000" dirty="0" err="1"/>
              <a:t>pretium</a:t>
            </a:r>
            <a:r>
              <a:rPr lang="es-MX" sz="2000" dirty="0"/>
              <a:t> quis, </a:t>
            </a:r>
            <a:r>
              <a:rPr lang="es-MX" sz="2000" dirty="0" err="1"/>
              <a:t>sem</a:t>
            </a:r>
            <a:r>
              <a:rPr lang="es-MX" sz="2000" dirty="0"/>
              <a:t>. </a:t>
            </a:r>
            <a:r>
              <a:rPr lang="es-MX" sz="2000" dirty="0" err="1"/>
              <a:t>Nulla</a:t>
            </a:r>
            <a:r>
              <a:rPr lang="es-MX" sz="2000" dirty="0"/>
              <a:t> </a:t>
            </a:r>
            <a:r>
              <a:rPr lang="es-MX" sz="2000" dirty="0" err="1"/>
              <a:t>consequat</a:t>
            </a:r>
            <a:r>
              <a:rPr lang="es-MX" sz="2000" dirty="0"/>
              <a:t> </a:t>
            </a:r>
            <a:r>
              <a:rPr lang="es-MX" sz="2000" dirty="0" err="1"/>
              <a:t>massa</a:t>
            </a:r>
            <a:r>
              <a:rPr lang="es-MX" sz="2000" dirty="0"/>
              <a:t> quis </a:t>
            </a:r>
            <a:r>
              <a:rPr lang="es-MX" sz="2000" dirty="0" err="1"/>
              <a:t>enim</a:t>
            </a:r>
            <a:r>
              <a:rPr lang="es-MX" sz="2000" dirty="0"/>
              <a:t>. </a:t>
            </a:r>
            <a:r>
              <a:rPr lang="es-MX" sz="2000" dirty="0" err="1"/>
              <a:t>Donec</a:t>
            </a:r>
            <a:r>
              <a:rPr lang="es-MX" sz="2000" dirty="0"/>
              <a:t> </a:t>
            </a:r>
            <a:r>
              <a:rPr lang="es-MX" sz="2000" dirty="0" err="1"/>
              <a:t>pede</a:t>
            </a:r>
            <a:r>
              <a:rPr lang="es-MX" sz="2000" dirty="0"/>
              <a:t> justo, </a:t>
            </a:r>
            <a:r>
              <a:rPr lang="es-MX" sz="2000" dirty="0" err="1"/>
              <a:t>fringilla</a:t>
            </a:r>
            <a:r>
              <a:rPr lang="es-MX" sz="2000" dirty="0"/>
              <a:t> </a:t>
            </a:r>
            <a:r>
              <a:rPr lang="es-MX" sz="2000" dirty="0" err="1"/>
              <a:t>vel</a:t>
            </a:r>
            <a:r>
              <a:rPr lang="es-MX" sz="2000" dirty="0"/>
              <a:t>, </a:t>
            </a:r>
            <a:r>
              <a:rPr lang="es-MX" sz="2000" dirty="0" err="1"/>
              <a:t>aliquet</a:t>
            </a:r>
            <a:r>
              <a:rPr lang="es-MX" sz="2000" dirty="0"/>
              <a:t> </a:t>
            </a:r>
            <a:r>
              <a:rPr lang="es-MX" sz="2000" dirty="0" err="1"/>
              <a:t>nec</a:t>
            </a:r>
            <a:r>
              <a:rPr lang="es-MX" sz="2000" dirty="0"/>
              <a:t>, </a:t>
            </a:r>
            <a:r>
              <a:rPr lang="es-MX" sz="2000" dirty="0" err="1"/>
              <a:t>vulputate</a:t>
            </a:r>
            <a:r>
              <a:rPr lang="es-MX" sz="2000" dirty="0"/>
              <a:t> </a:t>
            </a:r>
            <a:r>
              <a:rPr lang="es-MX" sz="2000" dirty="0" err="1"/>
              <a:t>eget</a:t>
            </a:r>
            <a:r>
              <a:rPr lang="es-MX" sz="2000" dirty="0"/>
              <a:t>, </a:t>
            </a:r>
            <a:r>
              <a:rPr lang="es-MX" sz="2000" dirty="0" err="1"/>
              <a:t>arcu</a:t>
            </a:r>
            <a:r>
              <a:rPr lang="es-MX" sz="2000" dirty="0"/>
              <a:t>. In </a:t>
            </a:r>
            <a:r>
              <a:rPr lang="es-MX" sz="2000" dirty="0" err="1"/>
              <a:t>enim</a:t>
            </a:r>
            <a:r>
              <a:rPr lang="es-MX" sz="2000" dirty="0"/>
              <a:t> justo, </a:t>
            </a:r>
            <a:r>
              <a:rPr lang="es-MX" sz="2000" dirty="0" err="1"/>
              <a:t>rhoncus</a:t>
            </a:r>
            <a:r>
              <a:rPr lang="es-MX" sz="2000" dirty="0"/>
              <a:t> ut, </a:t>
            </a:r>
            <a:r>
              <a:rPr lang="es-MX" sz="2000" dirty="0" err="1"/>
              <a:t>imperdiet</a:t>
            </a:r>
            <a:r>
              <a:rPr lang="es-MX" sz="2000" dirty="0"/>
              <a:t> a, </a:t>
            </a:r>
            <a:r>
              <a:rPr lang="es-MX" sz="2000" dirty="0" err="1"/>
              <a:t>venenatis</a:t>
            </a:r>
            <a:r>
              <a:rPr lang="es-MX" sz="2000" dirty="0"/>
              <a:t> vitae, justo. </a:t>
            </a:r>
            <a:r>
              <a:rPr lang="es-MX" sz="2000" dirty="0" err="1"/>
              <a:t>Nullam</a:t>
            </a:r>
            <a:r>
              <a:rPr lang="es-MX" sz="2000" dirty="0"/>
              <a:t> </a:t>
            </a:r>
            <a:r>
              <a:rPr lang="es-MX" sz="2000" dirty="0" err="1"/>
              <a:t>dictum</a:t>
            </a:r>
            <a:r>
              <a:rPr lang="es-MX" sz="2000" dirty="0"/>
              <a:t> </a:t>
            </a:r>
            <a:r>
              <a:rPr lang="es-MX" sz="2000" dirty="0" err="1"/>
              <a:t>felis</a:t>
            </a:r>
            <a:r>
              <a:rPr lang="es-MX" sz="2000" dirty="0"/>
              <a:t> </a:t>
            </a:r>
            <a:r>
              <a:rPr lang="es-MX" sz="2000" dirty="0" err="1"/>
              <a:t>eu</a:t>
            </a:r>
            <a:r>
              <a:rPr lang="es-MX" sz="2000" dirty="0"/>
              <a:t> </a:t>
            </a:r>
            <a:r>
              <a:rPr lang="es-MX" sz="2000" dirty="0" err="1"/>
              <a:t>pede</a:t>
            </a:r>
            <a:r>
              <a:rPr lang="es-MX" sz="2000" dirty="0"/>
              <a:t> </a:t>
            </a:r>
            <a:r>
              <a:rPr lang="es-MX" sz="2000" dirty="0" err="1"/>
              <a:t>mollis</a:t>
            </a:r>
            <a:r>
              <a:rPr lang="es-MX" sz="2000" dirty="0"/>
              <a:t> </a:t>
            </a:r>
            <a:r>
              <a:rPr lang="es-MX" sz="2000" dirty="0" err="1"/>
              <a:t>pretium</a:t>
            </a:r>
            <a:r>
              <a:rPr lang="es-MX" sz="2000" dirty="0"/>
              <a:t>. </a:t>
            </a:r>
            <a:r>
              <a:rPr lang="es-MX" sz="2000" dirty="0" err="1"/>
              <a:t>Integer</a:t>
            </a:r>
            <a:r>
              <a:rPr lang="es-MX" sz="2000" dirty="0"/>
              <a:t> </a:t>
            </a:r>
            <a:r>
              <a:rPr lang="es-MX" sz="2000" dirty="0" err="1"/>
              <a:t>tincidunt</a:t>
            </a:r>
            <a:r>
              <a:rPr lang="es-MX" sz="2000" dirty="0"/>
              <a:t>. Cras </a:t>
            </a:r>
            <a:r>
              <a:rPr lang="es-MX" sz="2000" dirty="0" err="1"/>
              <a:t>dapibus</a:t>
            </a:r>
            <a:r>
              <a:rPr lang="es-MX" sz="2000" dirty="0"/>
              <a:t>. </a:t>
            </a:r>
            <a:r>
              <a:rPr lang="es-MX" sz="2000" dirty="0" err="1"/>
              <a:t>Vivamus</a:t>
            </a:r>
            <a:r>
              <a:rPr lang="es-MX" sz="2000" dirty="0"/>
              <a:t> </a:t>
            </a:r>
            <a:r>
              <a:rPr lang="es-MX" sz="2000" dirty="0" err="1"/>
              <a:t>elementum</a:t>
            </a:r>
            <a:r>
              <a:rPr lang="es-MX" sz="2000" dirty="0"/>
              <a:t> </a:t>
            </a:r>
            <a:r>
              <a:rPr lang="es-MX" sz="2000" dirty="0" err="1"/>
              <a:t>semper</a:t>
            </a:r>
            <a:r>
              <a:rPr lang="es-MX" sz="2000" dirty="0"/>
              <a:t> </a:t>
            </a:r>
            <a:r>
              <a:rPr lang="es-MX" sz="2000" dirty="0" err="1"/>
              <a:t>nisi</a:t>
            </a:r>
            <a:r>
              <a:rPr lang="es-MX" sz="2000" dirty="0"/>
              <a:t>. </a:t>
            </a:r>
            <a:r>
              <a:rPr lang="es-MX" sz="2000" dirty="0" err="1"/>
              <a:t>Aenean</a:t>
            </a:r>
            <a:r>
              <a:rPr lang="es-MX" sz="2000" dirty="0"/>
              <a:t> </a:t>
            </a:r>
            <a:r>
              <a:rPr lang="es-MX" sz="2000" dirty="0" err="1"/>
              <a:t>vulputate</a:t>
            </a:r>
            <a:r>
              <a:rPr lang="es-MX" sz="2000" dirty="0"/>
              <a:t> </a:t>
            </a:r>
            <a:r>
              <a:rPr lang="es-MX" sz="2000" dirty="0" err="1"/>
              <a:t>eleifend</a:t>
            </a:r>
            <a:r>
              <a:rPr lang="es-MX" sz="2000" dirty="0"/>
              <a:t> </a:t>
            </a:r>
            <a:r>
              <a:rPr lang="es-MX" sz="2000" dirty="0" err="1"/>
              <a:t>tellus</a:t>
            </a:r>
            <a:r>
              <a:rPr lang="es-MX" sz="2000" dirty="0"/>
              <a:t>. </a:t>
            </a:r>
            <a:r>
              <a:rPr lang="es-MX" sz="2000" dirty="0" err="1"/>
              <a:t>Aenean</a:t>
            </a:r>
            <a:r>
              <a:rPr lang="es-MX" sz="2000" dirty="0"/>
              <a:t> leo </a:t>
            </a:r>
            <a:r>
              <a:rPr lang="es-MX" sz="2000" dirty="0" err="1"/>
              <a:t>ligula</a:t>
            </a:r>
            <a:r>
              <a:rPr lang="es-MX" sz="2000" dirty="0"/>
              <a:t>, </a:t>
            </a:r>
            <a:r>
              <a:rPr lang="es-MX" sz="2000" dirty="0" err="1"/>
              <a:t>porttitor</a:t>
            </a:r>
            <a:r>
              <a:rPr lang="es-MX" sz="2000" dirty="0"/>
              <a:t> </a:t>
            </a:r>
            <a:r>
              <a:rPr lang="es-MX" sz="2000" dirty="0" err="1"/>
              <a:t>eu</a:t>
            </a:r>
            <a:r>
              <a:rPr lang="es-MX" sz="2000" dirty="0"/>
              <a:t>, </a:t>
            </a:r>
            <a:r>
              <a:rPr lang="es-MX" sz="2000" dirty="0" err="1"/>
              <a:t>consequat</a:t>
            </a:r>
            <a:r>
              <a:rPr lang="es-MX" sz="2000" dirty="0"/>
              <a:t> vitae, </a:t>
            </a:r>
            <a:r>
              <a:rPr lang="es-MX" sz="2000" dirty="0" err="1"/>
              <a:t>eleifend</a:t>
            </a:r>
            <a:r>
              <a:rPr lang="es-MX" sz="2000" dirty="0"/>
              <a:t> ac, </a:t>
            </a:r>
            <a:r>
              <a:rPr lang="es-MX" sz="2000" dirty="0" err="1"/>
              <a:t>enim</a:t>
            </a:r>
            <a:r>
              <a:rPr lang="es-MX" sz="2000" dirty="0"/>
              <a:t>. </a:t>
            </a:r>
            <a:r>
              <a:rPr lang="es-MX" sz="2000" dirty="0" err="1"/>
              <a:t>Aliquam</a:t>
            </a:r>
            <a:r>
              <a:rPr lang="es-MX" sz="2000" dirty="0"/>
              <a:t> </a:t>
            </a:r>
            <a:r>
              <a:rPr lang="es-MX" sz="2000" dirty="0" err="1"/>
              <a:t>lorem</a:t>
            </a:r>
            <a:r>
              <a:rPr lang="es-MX" sz="2000" dirty="0"/>
              <a:t> ante, </a:t>
            </a:r>
            <a:r>
              <a:rPr lang="es-MX" sz="2000" dirty="0" err="1"/>
              <a:t>dapibus</a:t>
            </a:r>
            <a:r>
              <a:rPr lang="es-MX" sz="2000" dirty="0"/>
              <a:t> in, </a:t>
            </a:r>
            <a:r>
              <a:rPr lang="es-MX" sz="2000" dirty="0" err="1"/>
              <a:t>viverra</a:t>
            </a:r>
            <a:r>
              <a:rPr lang="es-MX" sz="2000" dirty="0"/>
              <a:t> quis, </a:t>
            </a:r>
            <a:r>
              <a:rPr lang="es-MX" sz="2000" dirty="0" err="1"/>
              <a:t>feugiat</a:t>
            </a:r>
            <a:r>
              <a:rPr lang="es-MX" sz="2000" dirty="0"/>
              <a:t> a, </a:t>
            </a:r>
            <a:r>
              <a:rPr lang="es-MX" sz="2000" dirty="0" err="1"/>
              <a:t>tellus</a:t>
            </a:r>
            <a:r>
              <a:rPr lang="es-MX" sz="2000" dirty="0"/>
              <a:t>. </a:t>
            </a:r>
            <a:r>
              <a:rPr lang="es-MX" sz="2000" dirty="0" err="1"/>
              <a:t>Phasellus</a:t>
            </a:r>
            <a:r>
              <a:rPr lang="es-MX" sz="2000" dirty="0"/>
              <a:t> </a:t>
            </a:r>
            <a:r>
              <a:rPr lang="es-MX" sz="2000" dirty="0" err="1"/>
              <a:t>viverra</a:t>
            </a:r>
            <a:r>
              <a:rPr lang="es-MX" sz="2000" dirty="0"/>
              <a:t> </a:t>
            </a:r>
            <a:r>
              <a:rPr lang="es-MX" sz="2000" dirty="0" err="1"/>
              <a:t>nulla</a:t>
            </a:r>
            <a:r>
              <a:rPr lang="es-MX" sz="2000" dirty="0"/>
              <a:t> ut </a:t>
            </a:r>
            <a:r>
              <a:rPr lang="es-MX" sz="2000" dirty="0" err="1"/>
              <a:t>metus</a:t>
            </a:r>
            <a:r>
              <a:rPr lang="es-MX" sz="2000" dirty="0"/>
              <a:t> </a:t>
            </a:r>
            <a:r>
              <a:rPr lang="es-MX" sz="2000" dirty="0" err="1"/>
              <a:t>varius</a:t>
            </a:r>
            <a:r>
              <a:rPr lang="es-MX" sz="2000" dirty="0"/>
              <a:t> </a:t>
            </a:r>
            <a:r>
              <a:rPr lang="es-MX" sz="2000" dirty="0" err="1"/>
              <a:t>laoreet</a:t>
            </a:r>
            <a:r>
              <a:rPr lang="es-MX" sz="2000" dirty="0"/>
              <a:t>. </a:t>
            </a:r>
          </a:p>
        </p:txBody>
      </p:sp>
      <p:cxnSp>
        <p:nvCxnSpPr>
          <p:cNvPr id="17" name="Conector recto 16">
            <a:extLst>
              <a:ext uri="{FF2B5EF4-FFF2-40B4-BE49-F238E27FC236}">
                <a16:creationId xmlns:a16="http://schemas.microsoft.com/office/drawing/2014/main" id="{576CCE51-52F7-1AAA-D467-88271D44323A}"/>
              </a:ext>
            </a:extLst>
          </p:cNvPr>
          <p:cNvCxnSpPr>
            <a:cxnSpLocks/>
          </p:cNvCxnSpPr>
          <p:nvPr/>
        </p:nvCxnSpPr>
        <p:spPr>
          <a:xfrm>
            <a:off x="0" y="6694721"/>
            <a:ext cx="12192000" cy="0"/>
          </a:xfrm>
          <a:prstGeom prst="line">
            <a:avLst/>
          </a:prstGeom>
          <a:ln w="76200" cmpd="tri">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74556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63001-4D4D-1029-BA78-286BEE23176F}"/>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C99CB73E-F714-F7A6-8550-92E93F52323E}"/>
              </a:ext>
            </a:extLst>
          </p:cNvPr>
          <p:cNvSpPr/>
          <p:nvPr/>
        </p:nvSpPr>
        <p:spPr>
          <a:xfrm>
            <a:off x="0" y="0"/>
            <a:ext cx="1343608" cy="6858000"/>
          </a:xfrm>
          <a:prstGeom prst="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MX"/>
          </a:p>
        </p:txBody>
      </p:sp>
      <p:sp>
        <p:nvSpPr>
          <p:cNvPr id="5" name="CuadroTexto 4">
            <a:extLst>
              <a:ext uri="{FF2B5EF4-FFF2-40B4-BE49-F238E27FC236}">
                <a16:creationId xmlns:a16="http://schemas.microsoft.com/office/drawing/2014/main" id="{8FFC66C1-5961-E73B-B6E9-B4A29FCED951}"/>
              </a:ext>
            </a:extLst>
          </p:cNvPr>
          <p:cNvSpPr txBox="1"/>
          <p:nvPr/>
        </p:nvSpPr>
        <p:spPr>
          <a:xfrm rot="16200000">
            <a:off x="-2064904" y="2967335"/>
            <a:ext cx="5473421" cy="923330"/>
          </a:xfrm>
          <a:prstGeom prst="rect">
            <a:avLst/>
          </a:prstGeom>
          <a:noFill/>
        </p:spPr>
        <p:txBody>
          <a:bodyPr wrap="none" rtlCol="0">
            <a:spAutoFit/>
          </a:bodyPr>
          <a:lstStyle/>
          <a:p>
            <a:r>
              <a:rPr lang="es-ES" sz="5400" dirty="0">
                <a:solidFill>
                  <a:schemeClr val="bg1"/>
                </a:solidFill>
              </a:rPr>
              <a:t>MARCO TEÓRICO</a:t>
            </a:r>
            <a:endParaRPr lang="es-MX" sz="5400" dirty="0">
              <a:solidFill>
                <a:schemeClr val="bg1"/>
              </a:solidFill>
            </a:endParaRPr>
          </a:p>
        </p:txBody>
      </p:sp>
      <p:grpSp>
        <p:nvGrpSpPr>
          <p:cNvPr id="6" name="Grupo 5">
            <a:extLst>
              <a:ext uri="{FF2B5EF4-FFF2-40B4-BE49-F238E27FC236}">
                <a16:creationId xmlns:a16="http://schemas.microsoft.com/office/drawing/2014/main" id="{E733B578-0C15-B5D5-5E23-AEF6A42EFF94}"/>
              </a:ext>
            </a:extLst>
          </p:cNvPr>
          <p:cNvGrpSpPr/>
          <p:nvPr/>
        </p:nvGrpSpPr>
        <p:grpSpPr>
          <a:xfrm>
            <a:off x="8844751" y="32657"/>
            <a:ext cx="3166407" cy="678401"/>
            <a:chOff x="7330698" y="154356"/>
            <a:chExt cx="4440866" cy="1021611"/>
          </a:xfrm>
        </p:grpSpPr>
        <p:pic>
          <p:nvPicPr>
            <p:cNvPr id="7" name="Picture 4" descr="Instituto Tecnológico Superior de Puerto Peñasco ...">
              <a:extLst>
                <a:ext uri="{FF2B5EF4-FFF2-40B4-BE49-F238E27FC236}">
                  <a16:creationId xmlns:a16="http://schemas.microsoft.com/office/drawing/2014/main" id="{6E429DCB-21D6-20CA-34B5-B170EC73CF01}"/>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27668" y="154356"/>
              <a:ext cx="1490130" cy="95883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2B65E9D2-FC1C-6D30-827F-3CD00530A8F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954" t="10730" r="23511" b="28109"/>
            <a:stretch/>
          </p:blipFill>
          <p:spPr bwMode="auto">
            <a:xfrm>
              <a:off x="10547284" y="227100"/>
              <a:ext cx="1224280" cy="860425"/>
            </a:xfrm>
            <a:prstGeom prst="rect">
              <a:avLst/>
            </a:prstGeom>
            <a:noFill/>
            <a:ln>
              <a:noFill/>
            </a:ln>
            <a:extLst>
              <a:ext uri="{53640926-AAD7-44D8-BBD7-CCE9431645EC}">
                <a14:shadowObscured xmlns:a14="http://schemas.microsoft.com/office/drawing/2010/main"/>
              </a:ext>
            </a:extLst>
          </p:spPr>
        </p:pic>
        <p:pic>
          <p:nvPicPr>
            <p:cNvPr id="9" name="Imagen 8">
              <a:extLst>
                <a:ext uri="{FF2B5EF4-FFF2-40B4-BE49-F238E27FC236}">
                  <a16:creationId xmlns:a16="http://schemas.microsoft.com/office/drawing/2014/main" id="{CD3EE650-8711-FF43-1807-D39664204A56}"/>
                </a:ext>
              </a:extLst>
            </p:cNvPr>
            <p:cNvPicPr>
              <a:picLocks noChangeAspect="1"/>
            </p:cNvPicPr>
            <p:nvPr/>
          </p:nvPicPr>
          <p:blipFill>
            <a:blip r:embed="rId5">
              <a:clrChange>
                <a:clrFrom>
                  <a:srgbClr val="FFFFFF"/>
                </a:clrFrom>
                <a:clrTo>
                  <a:srgbClr val="FFFFFF">
                    <a:alpha val="0"/>
                  </a:srgbClr>
                </a:clrTo>
              </a:clrChange>
            </a:blip>
            <a:srcRect l="9254" t="26215" r="7973" b="25424"/>
            <a:stretch>
              <a:fillRect/>
            </a:stretch>
          </p:blipFill>
          <p:spPr>
            <a:xfrm>
              <a:off x="7330698" y="154356"/>
              <a:ext cx="2262820" cy="1021611"/>
            </a:xfrm>
            <a:prstGeom prst="rect">
              <a:avLst/>
            </a:prstGeom>
          </p:spPr>
        </p:pic>
      </p:grpSp>
      <p:sp>
        <p:nvSpPr>
          <p:cNvPr id="16" name="Lorem ipsum dolor sit amet, consectetuer adipiscing elit. Aenean commodo ligula eget dolor. Aenean massa. Cum sociis natoque penatibus et magnis dis parturient montes, nascetur ridiculus mus. Donec quam felis, ultricies nec, pellentesque eu, pretium quis">
            <a:extLst>
              <a:ext uri="{FF2B5EF4-FFF2-40B4-BE49-F238E27FC236}">
                <a16:creationId xmlns:a16="http://schemas.microsoft.com/office/drawing/2014/main" id="{E7E530DF-9226-B888-AD73-4259BDA4F5B6}"/>
              </a:ext>
            </a:extLst>
          </p:cNvPr>
          <p:cNvSpPr txBox="1">
            <a:spLocks/>
          </p:cNvSpPr>
          <p:nvPr/>
        </p:nvSpPr>
        <p:spPr>
          <a:xfrm>
            <a:off x="1922692" y="2325641"/>
            <a:ext cx="9652000" cy="3107132"/>
          </a:xfrm>
          <a:prstGeom prst="rect">
            <a:avLst/>
          </a:prstGeom>
        </p:spPr>
        <p:txBody>
          <a:bodyPr vert="horz" lIns="91440" tIns="45720" rIns="91440" bIns="45720" rtlCol="0">
            <a:normAutofit lnSpcReduction="10000"/>
          </a:bodyPr>
          <a:lstStyle>
            <a:lvl1pPr marL="0" indent="0" algn="just" defTabSz="1341120" rtl="0" eaLnBrk="1" latinLnBrk="0" hangingPunct="1">
              <a:lnSpc>
                <a:spcPct val="90000"/>
              </a:lnSpc>
              <a:spcBef>
                <a:spcPts val="1300"/>
              </a:spcBef>
              <a:buClrTx/>
              <a:buSzTx/>
              <a:buFont typeface="Arial" panose="020B0604020202020204" pitchFamily="34" charset="0"/>
              <a:buNone/>
              <a:defRPr sz="2310" kern="1200">
                <a:solidFill>
                  <a:schemeClr val="tx1"/>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MX" sz="2000" dirty="0" err="1"/>
              <a:t>Lorem</a:t>
            </a:r>
            <a:r>
              <a:rPr lang="es-MX" sz="2000" dirty="0"/>
              <a:t> </a:t>
            </a:r>
            <a:r>
              <a:rPr lang="es-MX" sz="2000" dirty="0" err="1"/>
              <a:t>ipsum</a:t>
            </a:r>
            <a:r>
              <a:rPr lang="es-MX" sz="2000" dirty="0"/>
              <a:t> dolor </a:t>
            </a:r>
            <a:r>
              <a:rPr lang="es-MX" sz="2000" dirty="0" err="1"/>
              <a:t>sit</a:t>
            </a:r>
            <a:r>
              <a:rPr lang="es-MX" sz="2000" dirty="0"/>
              <a:t> </a:t>
            </a:r>
            <a:r>
              <a:rPr lang="es-MX" sz="2000" dirty="0" err="1"/>
              <a:t>amet</a:t>
            </a:r>
            <a:r>
              <a:rPr lang="es-MX" sz="2000" dirty="0"/>
              <a:t>, </a:t>
            </a:r>
            <a:r>
              <a:rPr lang="es-MX" sz="2000" dirty="0" err="1"/>
              <a:t>consectetuer</a:t>
            </a:r>
            <a:r>
              <a:rPr lang="es-MX" sz="2000" dirty="0"/>
              <a:t> </a:t>
            </a:r>
            <a:r>
              <a:rPr lang="es-MX" sz="2000" dirty="0" err="1"/>
              <a:t>adipiscing</a:t>
            </a:r>
            <a:r>
              <a:rPr lang="es-MX" sz="2000" dirty="0"/>
              <a:t> </a:t>
            </a:r>
            <a:r>
              <a:rPr lang="es-MX" sz="2000" dirty="0" err="1"/>
              <a:t>elit</a:t>
            </a:r>
            <a:r>
              <a:rPr lang="es-MX" sz="2000" dirty="0"/>
              <a:t>. </a:t>
            </a:r>
            <a:r>
              <a:rPr lang="es-MX" sz="2000" dirty="0" err="1"/>
              <a:t>Aenean</a:t>
            </a:r>
            <a:r>
              <a:rPr lang="es-MX" sz="2000" dirty="0"/>
              <a:t> commodo </a:t>
            </a:r>
            <a:r>
              <a:rPr lang="es-MX" sz="2000" dirty="0" err="1"/>
              <a:t>ligula</a:t>
            </a:r>
            <a:r>
              <a:rPr lang="es-MX" sz="2000" dirty="0"/>
              <a:t> </a:t>
            </a:r>
            <a:r>
              <a:rPr lang="es-MX" sz="2000" dirty="0" err="1"/>
              <a:t>eget</a:t>
            </a:r>
            <a:r>
              <a:rPr lang="es-MX" sz="2000" dirty="0"/>
              <a:t> dolor. </a:t>
            </a:r>
            <a:r>
              <a:rPr lang="es-MX" sz="2000" dirty="0" err="1"/>
              <a:t>Aenean</a:t>
            </a:r>
            <a:r>
              <a:rPr lang="es-MX" sz="2000" dirty="0"/>
              <a:t> </a:t>
            </a:r>
            <a:r>
              <a:rPr lang="es-MX" sz="2000" dirty="0" err="1"/>
              <a:t>massa</a:t>
            </a:r>
            <a:r>
              <a:rPr lang="es-MX" sz="2000" dirty="0"/>
              <a:t>. Cum </a:t>
            </a:r>
            <a:r>
              <a:rPr lang="es-MX" sz="2000" dirty="0" err="1"/>
              <a:t>sociis</a:t>
            </a:r>
            <a:r>
              <a:rPr lang="es-MX" sz="2000" dirty="0"/>
              <a:t> </a:t>
            </a:r>
            <a:r>
              <a:rPr lang="es-MX" sz="2000" dirty="0" err="1"/>
              <a:t>natoque</a:t>
            </a:r>
            <a:r>
              <a:rPr lang="es-MX" sz="2000" dirty="0"/>
              <a:t> </a:t>
            </a:r>
            <a:r>
              <a:rPr lang="es-MX" sz="2000" dirty="0" err="1"/>
              <a:t>penatibus</a:t>
            </a:r>
            <a:r>
              <a:rPr lang="es-MX" sz="2000" dirty="0"/>
              <a:t> et </a:t>
            </a:r>
            <a:r>
              <a:rPr lang="es-MX" sz="2000" dirty="0" err="1"/>
              <a:t>magnis</a:t>
            </a:r>
            <a:r>
              <a:rPr lang="es-MX" sz="2000" dirty="0"/>
              <a:t> </a:t>
            </a:r>
            <a:r>
              <a:rPr lang="es-MX" sz="2000" dirty="0" err="1"/>
              <a:t>dis</a:t>
            </a:r>
            <a:r>
              <a:rPr lang="es-MX" sz="2000" dirty="0"/>
              <a:t> </a:t>
            </a:r>
            <a:r>
              <a:rPr lang="es-MX" sz="2000" dirty="0" err="1"/>
              <a:t>parturient</a:t>
            </a:r>
            <a:r>
              <a:rPr lang="es-MX" sz="2000" dirty="0"/>
              <a:t> montes, </a:t>
            </a:r>
            <a:r>
              <a:rPr lang="es-MX" sz="2000" dirty="0" err="1"/>
              <a:t>nascetur</a:t>
            </a:r>
            <a:r>
              <a:rPr lang="es-MX" sz="2000" dirty="0"/>
              <a:t> </a:t>
            </a:r>
            <a:r>
              <a:rPr lang="es-MX" sz="2000" dirty="0" err="1"/>
              <a:t>ridiculus</a:t>
            </a:r>
            <a:r>
              <a:rPr lang="es-MX" sz="2000" dirty="0"/>
              <a:t> mus. </a:t>
            </a:r>
            <a:r>
              <a:rPr lang="es-MX" sz="2000" dirty="0" err="1"/>
              <a:t>Donec</a:t>
            </a:r>
            <a:r>
              <a:rPr lang="es-MX" sz="2000" dirty="0"/>
              <a:t> </a:t>
            </a:r>
            <a:r>
              <a:rPr lang="es-MX" sz="2000" dirty="0" err="1"/>
              <a:t>quam</a:t>
            </a:r>
            <a:r>
              <a:rPr lang="es-MX" sz="2000" dirty="0"/>
              <a:t> </a:t>
            </a:r>
            <a:r>
              <a:rPr lang="es-MX" sz="2000" dirty="0" err="1"/>
              <a:t>felis</a:t>
            </a:r>
            <a:r>
              <a:rPr lang="es-MX" sz="2000" dirty="0"/>
              <a:t>, </a:t>
            </a:r>
            <a:r>
              <a:rPr lang="es-MX" sz="2000" dirty="0" err="1"/>
              <a:t>ultricies</a:t>
            </a:r>
            <a:r>
              <a:rPr lang="es-MX" sz="2000" dirty="0"/>
              <a:t> </a:t>
            </a:r>
            <a:r>
              <a:rPr lang="es-MX" sz="2000" dirty="0" err="1"/>
              <a:t>nec</a:t>
            </a:r>
            <a:r>
              <a:rPr lang="es-MX" sz="2000" dirty="0"/>
              <a:t>, </a:t>
            </a:r>
            <a:r>
              <a:rPr lang="es-MX" sz="2000" dirty="0" err="1"/>
              <a:t>pellentesque</a:t>
            </a:r>
            <a:r>
              <a:rPr lang="es-MX" sz="2000" dirty="0"/>
              <a:t> </a:t>
            </a:r>
            <a:r>
              <a:rPr lang="es-MX" sz="2000" dirty="0" err="1"/>
              <a:t>eu</a:t>
            </a:r>
            <a:r>
              <a:rPr lang="es-MX" sz="2000" dirty="0"/>
              <a:t>, </a:t>
            </a:r>
            <a:r>
              <a:rPr lang="es-MX" sz="2000" dirty="0" err="1"/>
              <a:t>pretium</a:t>
            </a:r>
            <a:r>
              <a:rPr lang="es-MX" sz="2000" dirty="0"/>
              <a:t> quis, </a:t>
            </a:r>
            <a:r>
              <a:rPr lang="es-MX" sz="2000" dirty="0" err="1"/>
              <a:t>sem</a:t>
            </a:r>
            <a:r>
              <a:rPr lang="es-MX" sz="2000" dirty="0"/>
              <a:t>. </a:t>
            </a:r>
            <a:r>
              <a:rPr lang="es-MX" sz="2000" dirty="0" err="1"/>
              <a:t>Nulla</a:t>
            </a:r>
            <a:r>
              <a:rPr lang="es-MX" sz="2000" dirty="0"/>
              <a:t> </a:t>
            </a:r>
            <a:r>
              <a:rPr lang="es-MX" sz="2000" dirty="0" err="1"/>
              <a:t>consequat</a:t>
            </a:r>
            <a:r>
              <a:rPr lang="es-MX" sz="2000" dirty="0"/>
              <a:t> </a:t>
            </a:r>
            <a:r>
              <a:rPr lang="es-MX" sz="2000" dirty="0" err="1"/>
              <a:t>massa</a:t>
            </a:r>
            <a:r>
              <a:rPr lang="es-MX" sz="2000" dirty="0"/>
              <a:t> quis </a:t>
            </a:r>
            <a:r>
              <a:rPr lang="es-MX" sz="2000" dirty="0" err="1"/>
              <a:t>enim</a:t>
            </a:r>
            <a:r>
              <a:rPr lang="es-MX" sz="2000" dirty="0"/>
              <a:t>. </a:t>
            </a:r>
            <a:r>
              <a:rPr lang="es-MX" sz="2000" dirty="0" err="1"/>
              <a:t>Donec</a:t>
            </a:r>
            <a:r>
              <a:rPr lang="es-MX" sz="2000" dirty="0"/>
              <a:t> </a:t>
            </a:r>
            <a:r>
              <a:rPr lang="es-MX" sz="2000" dirty="0" err="1"/>
              <a:t>pede</a:t>
            </a:r>
            <a:r>
              <a:rPr lang="es-MX" sz="2000" dirty="0"/>
              <a:t> justo, </a:t>
            </a:r>
            <a:r>
              <a:rPr lang="es-MX" sz="2000" dirty="0" err="1"/>
              <a:t>fringilla</a:t>
            </a:r>
            <a:r>
              <a:rPr lang="es-MX" sz="2000" dirty="0"/>
              <a:t> </a:t>
            </a:r>
            <a:r>
              <a:rPr lang="es-MX" sz="2000" dirty="0" err="1"/>
              <a:t>vel</a:t>
            </a:r>
            <a:r>
              <a:rPr lang="es-MX" sz="2000" dirty="0"/>
              <a:t>, </a:t>
            </a:r>
            <a:r>
              <a:rPr lang="es-MX" sz="2000" dirty="0" err="1"/>
              <a:t>aliquet</a:t>
            </a:r>
            <a:r>
              <a:rPr lang="es-MX" sz="2000" dirty="0"/>
              <a:t> </a:t>
            </a:r>
            <a:r>
              <a:rPr lang="es-MX" sz="2000" dirty="0" err="1"/>
              <a:t>nec</a:t>
            </a:r>
            <a:r>
              <a:rPr lang="es-MX" sz="2000" dirty="0"/>
              <a:t>, </a:t>
            </a:r>
            <a:r>
              <a:rPr lang="es-MX" sz="2000" dirty="0" err="1"/>
              <a:t>vulputate</a:t>
            </a:r>
            <a:r>
              <a:rPr lang="es-MX" sz="2000" dirty="0"/>
              <a:t> </a:t>
            </a:r>
            <a:r>
              <a:rPr lang="es-MX" sz="2000" dirty="0" err="1"/>
              <a:t>eget</a:t>
            </a:r>
            <a:r>
              <a:rPr lang="es-MX" sz="2000" dirty="0"/>
              <a:t>, </a:t>
            </a:r>
            <a:r>
              <a:rPr lang="es-MX" sz="2000" dirty="0" err="1"/>
              <a:t>arcu</a:t>
            </a:r>
            <a:r>
              <a:rPr lang="es-MX" sz="2000" dirty="0"/>
              <a:t>. In </a:t>
            </a:r>
            <a:r>
              <a:rPr lang="es-MX" sz="2000" dirty="0" err="1"/>
              <a:t>enim</a:t>
            </a:r>
            <a:r>
              <a:rPr lang="es-MX" sz="2000" dirty="0"/>
              <a:t> justo, </a:t>
            </a:r>
            <a:r>
              <a:rPr lang="es-MX" sz="2000" dirty="0" err="1"/>
              <a:t>rhoncus</a:t>
            </a:r>
            <a:r>
              <a:rPr lang="es-MX" sz="2000" dirty="0"/>
              <a:t> ut, </a:t>
            </a:r>
            <a:r>
              <a:rPr lang="es-MX" sz="2000" dirty="0" err="1"/>
              <a:t>imperdiet</a:t>
            </a:r>
            <a:r>
              <a:rPr lang="es-MX" sz="2000" dirty="0"/>
              <a:t> a, </a:t>
            </a:r>
            <a:r>
              <a:rPr lang="es-MX" sz="2000" dirty="0" err="1"/>
              <a:t>venenatis</a:t>
            </a:r>
            <a:r>
              <a:rPr lang="es-MX" sz="2000" dirty="0"/>
              <a:t> vitae, justo. </a:t>
            </a:r>
            <a:r>
              <a:rPr lang="es-MX" sz="2000" dirty="0" err="1"/>
              <a:t>Nullam</a:t>
            </a:r>
            <a:r>
              <a:rPr lang="es-MX" sz="2000" dirty="0"/>
              <a:t> </a:t>
            </a:r>
            <a:r>
              <a:rPr lang="es-MX" sz="2000" dirty="0" err="1"/>
              <a:t>dictum</a:t>
            </a:r>
            <a:r>
              <a:rPr lang="es-MX" sz="2000" dirty="0"/>
              <a:t> </a:t>
            </a:r>
            <a:r>
              <a:rPr lang="es-MX" sz="2000" dirty="0" err="1"/>
              <a:t>felis</a:t>
            </a:r>
            <a:r>
              <a:rPr lang="es-MX" sz="2000" dirty="0"/>
              <a:t> </a:t>
            </a:r>
            <a:r>
              <a:rPr lang="es-MX" sz="2000" dirty="0" err="1"/>
              <a:t>eu</a:t>
            </a:r>
            <a:r>
              <a:rPr lang="es-MX" sz="2000" dirty="0"/>
              <a:t> </a:t>
            </a:r>
            <a:r>
              <a:rPr lang="es-MX" sz="2000" dirty="0" err="1"/>
              <a:t>pede</a:t>
            </a:r>
            <a:r>
              <a:rPr lang="es-MX" sz="2000" dirty="0"/>
              <a:t> </a:t>
            </a:r>
            <a:r>
              <a:rPr lang="es-MX" sz="2000" dirty="0" err="1"/>
              <a:t>mollis</a:t>
            </a:r>
            <a:r>
              <a:rPr lang="es-MX" sz="2000" dirty="0"/>
              <a:t> </a:t>
            </a:r>
            <a:r>
              <a:rPr lang="es-MX" sz="2000" dirty="0" err="1"/>
              <a:t>pretium</a:t>
            </a:r>
            <a:r>
              <a:rPr lang="es-MX" sz="2000" dirty="0"/>
              <a:t>. </a:t>
            </a:r>
            <a:r>
              <a:rPr lang="es-MX" sz="2000" dirty="0" err="1"/>
              <a:t>Integer</a:t>
            </a:r>
            <a:r>
              <a:rPr lang="es-MX" sz="2000" dirty="0"/>
              <a:t> </a:t>
            </a:r>
            <a:r>
              <a:rPr lang="es-MX" sz="2000" dirty="0" err="1"/>
              <a:t>tincidunt</a:t>
            </a:r>
            <a:r>
              <a:rPr lang="es-MX" sz="2000" dirty="0"/>
              <a:t>. Cras </a:t>
            </a:r>
            <a:r>
              <a:rPr lang="es-MX" sz="2000" dirty="0" err="1"/>
              <a:t>dapibus</a:t>
            </a:r>
            <a:r>
              <a:rPr lang="es-MX" sz="2000" dirty="0"/>
              <a:t>. </a:t>
            </a:r>
            <a:r>
              <a:rPr lang="es-MX" sz="2000" dirty="0" err="1"/>
              <a:t>Vivamus</a:t>
            </a:r>
            <a:r>
              <a:rPr lang="es-MX" sz="2000" dirty="0"/>
              <a:t> </a:t>
            </a:r>
            <a:r>
              <a:rPr lang="es-MX" sz="2000" dirty="0" err="1"/>
              <a:t>elementum</a:t>
            </a:r>
            <a:r>
              <a:rPr lang="es-MX" sz="2000" dirty="0"/>
              <a:t> </a:t>
            </a:r>
            <a:r>
              <a:rPr lang="es-MX" sz="2000" dirty="0" err="1"/>
              <a:t>semper</a:t>
            </a:r>
            <a:r>
              <a:rPr lang="es-MX" sz="2000" dirty="0"/>
              <a:t> </a:t>
            </a:r>
            <a:r>
              <a:rPr lang="es-MX" sz="2000" dirty="0" err="1"/>
              <a:t>nisi</a:t>
            </a:r>
            <a:r>
              <a:rPr lang="es-MX" sz="2000" dirty="0"/>
              <a:t>. </a:t>
            </a:r>
            <a:r>
              <a:rPr lang="es-MX" sz="2000" dirty="0" err="1"/>
              <a:t>Aenean</a:t>
            </a:r>
            <a:r>
              <a:rPr lang="es-MX" sz="2000" dirty="0"/>
              <a:t> </a:t>
            </a:r>
            <a:r>
              <a:rPr lang="es-MX" sz="2000" dirty="0" err="1"/>
              <a:t>vulputate</a:t>
            </a:r>
            <a:r>
              <a:rPr lang="es-MX" sz="2000" dirty="0"/>
              <a:t> </a:t>
            </a:r>
            <a:r>
              <a:rPr lang="es-MX" sz="2000" dirty="0" err="1"/>
              <a:t>eleifend</a:t>
            </a:r>
            <a:r>
              <a:rPr lang="es-MX" sz="2000" dirty="0"/>
              <a:t> </a:t>
            </a:r>
            <a:r>
              <a:rPr lang="es-MX" sz="2000" dirty="0" err="1"/>
              <a:t>tellus</a:t>
            </a:r>
            <a:r>
              <a:rPr lang="es-MX" sz="2000" dirty="0"/>
              <a:t>. </a:t>
            </a:r>
            <a:r>
              <a:rPr lang="es-MX" sz="2000" dirty="0" err="1"/>
              <a:t>Aenean</a:t>
            </a:r>
            <a:r>
              <a:rPr lang="es-MX" sz="2000" dirty="0"/>
              <a:t> leo </a:t>
            </a:r>
            <a:r>
              <a:rPr lang="es-MX" sz="2000" dirty="0" err="1"/>
              <a:t>ligula</a:t>
            </a:r>
            <a:r>
              <a:rPr lang="es-MX" sz="2000" dirty="0"/>
              <a:t>, </a:t>
            </a:r>
            <a:r>
              <a:rPr lang="es-MX" sz="2000" dirty="0" err="1"/>
              <a:t>porttitor</a:t>
            </a:r>
            <a:r>
              <a:rPr lang="es-MX" sz="2000" dirty="0"/>
              <a:t> </a:t>
            </a:r>
            <a:r>
              <a:rPr lang="es-MX" sz="2000" dirty="0" err="1"/>
              <a:t>eu</a:t>
            </a:r>
            <a:r>
              <a:rPr lang="es-MX" sz="2000" dirty="0"/>
              <a:t>, </a:t>
            </a:r>
            <a:r>
              <a:rPr lang="es-MX" sz="2000" dirty="0" err="1"/>
              <a:t>consequat</a:t>
            </a:r>
            <a:r>
              <a:rPr lang="es-MX" sz="2000" dirty="0"/>
              <a:t> vitae, </a:t>
            </a:r>
            <a:r>
              <a:rPr lang="es-MX" sz="2000" dirty="0" err="1"/>
              <a:t>eleifend</a:t>
            </a:r>
            <a:r>
              <a:rPr lang="es-MX" sz="2000" dirty="0"/>
              <a:t> ac, </a:t>
            </a:r>
            <a:r>
              <a:rPr lang="es-MX" sz="2000" dirty="0" err="1"/>
              <a:t>enim</a:t>
            </a:r>
            <a:r>
              <a:rPr lang="es-MX" sz="2000" dirty="0"/>
              <a:t>. </a:t>
            </a:r>
            <a:r>
              <a:rPr lang="es-MX" sz="2000" dirty="0" err="1"/>
              <a:t>Aliquam</a:t>
            </a:r>
            <a:r>
              <a:rPr lang="es-MX" sz="2000" dirty="0"/>
              <a:t> </a:t>
            </a:r>
            <a:r>
              <a:rPr lang="es-MX" sz="2000" dirty="0" err="1"/>
              <a:t>lorem</a:t>
            </a:r>
            <a:r>
              <a:rPr lang="es-MX" sz="2000" dirty="0"/>
              <a:t> ante, </a:t>
            </a:r>
            <a:r>
              <a:rPr lang="es-MX" sz="2000" dirty="0" err="1"/>
              <a:t>dapibus</a:t>
            </a:r>
            <a:r>
              <a:rPr lang="es-MX" sz="2000" dirty="0"/>
              <a:t> in, </a:t>
            </a:r>
            <a:r>
              <a:rPr lang="es-MX" sz="2000" dirty="0" err="1"/>
              <a:t>viverra</a:t>
            </a:r>
            <a:r>
              <a:rPr lang="es-MX" sz="2000" dirty="0"/>
              <a:t> quis, </a:t>
            </a:r>
            <a:r>
              <a:rPr lang="es-MX" sz="2000" dirty="0" err="1"/>
              <a:t>feugiat</a:t>
            </a:r>
            <a:r>
              <a:rPr lang="es-MX" sz="2000" dirty="0"/>
              <a:t> a, </a:t>
            </a:r>
            <a:r>
              <a:rPr lang="es-MX" sz="2000" dirty="0" err="1"/>
              <a:t>tellus</a:t>
            </a:r>
            <a:r>
              <a:rPr lang="es-MX" sz="2000" dirty="0"/>
              <a:t>. </a:t>
            </a:r>
            <a:r>
              <a:rPr lang="es-MX" sz="2000" dirty="0" err="1"/>
              <a:t>Phasellus</a:t>
            </a:r>
            <a:r>
              <a:rPr lang="es-MX" sz="2000" dirty="0"/>
              <a:t> </a:t>
            </a:r>
            <a:r>
              <a:rPr lang="es-MX" sz="2000" dirty="0" err="1"/>
              <a:t>viverra</a:t>
            </a:r>
            <a:r>
              <a:rPr lang="es-MX" sz="2000" dirty="0"/>
              <a:t> </a:t>
            </a:r>
            <a:r>
              <a:rPr lang="es-MX" sz="2000" dirty="0" err="1"/>
              <a:t>nulla</a:t>
            </a:r>
            <a:r>
              <a:rPr lang="es-MX" sz="2000" dirty="0"/>
              <a:t> ut </a:t>
            </a:r>
            <a:r>
              <a:rPr lang="es-MX" sz="2000" dirty="0" err="1"/>
              <a:t>metus</a:t>
            </a:r>
            <a:r>
              <a:rPr lang="es-MX" sz="2000" dirty="0"/>
              <a:t> </a:t>
            </a:r>
            <a:r>
              <a:rPr lang="es-MX" sz="2000" dirty="0" err="1"/>
              <a:t>varius</a:t>
            </a:r>
            <a:r>
              <a:rPr lang="es-MX" sz="2000" dirty="0"/>
              <a:t> </a:t>
            </a:r>
            <a:r>
              <a:rPr lang="es-MX" sz="2000" dirty="0" err="1"/>
              <a:t>laoreet</a:t>
            </a:r>
            <a:r>
              <a:rPr lang="es-MX" sz="2000" dirty="0"/>
              <a:t>. </a:t>
            </a:r>
          </a:p>
        </p:txBody>
      </p:sp>
      <p:cxnSp>
        <p:nvCxnSpPr>
          <p:cNvPr id="17" name="Conector recto 16">
            <a:extLst>
              <a:ext uri="{FF2B5EF4-FFF2-40B4-BE49-F238E27FC236}">
                <a16:creationId xmlns:a16="http://schemas.microsoft.com/office/drawing/2014/main" id="{4295B849-9B53-7C03-6C2D-C104071B4D0B}"/>
              </a:ext>
            </a:extLst>
          </p:cNvPr>
          <p:cNvCxnSpPr>
            <a:cxnSpLocks/>
          </p:cNvCxnSpPr>
          <p:nvPr/>
        </p:nvCxnSpPr>
        <p:spPr>
          <a:xfrm>
            <a:off x="1343608" y="6694721"/>
            <a:ext cx="10848392" cy="0"/>
          </a:xfrm>
          <a:prstGeom prst="line">
            <a:avLst/>
          </a:prstGeom>
          <a:ln w="76200" cmpd="tri">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
        <p:nvSpPr>
          <p:cNvPr id="2" name="Nombre de la investigación">
            <a:extLst>
              <a:ext uri="{FF2B5EF4-FFF2-40B4-BE49-F238E27FC236}">
                <a16:creationId xmlns:a16="http://schemas.microsoft.com/office/drawing/2014/main" id="{2F089EDE-6C2A-38AB-533B-1B187987A7B8}"/>
              </a:ext>
            </a:extLst>
          </p:cNvPr>
          <p:cNvSpPr txBox="1">
            <a:spLocks/>
          </p:cNvSpPr>
          <p:nvPr/>
        </p:nvSpPr>
        <p:spPr>
          <a:xfrm>
            <a:off x="8085176" y="909479"/>
            <a:ext cx="3537858" cy="1542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700" i="1" kern="1200">
                <a:solidFill>
                  <a:srgbClr val="D88540"/>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s-MX" sz="1800" dirty="0">
                <a:solidFill>
                  <a:schemeClr val="accent6">
                    <a:lumMod val="75000"/>
                  </a:schemeClr>
                </a:solidFill>
              </a:rPr>
              <a:t>Nombre de la investigación</a:t>
            </a:r>
          </a:p>
        </p:txBody>
      </p:sp>
    </p:spTree>
    <p:extLst>
      <p:ext uri="{BB962C8B-B14F-4D97-AF65-F5344CB8AC3E}">
        <p14:creationId xmlns:p14="http://schemas.microsoft.com/office/powerpoint/2010/main" val="2708486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EB4D9-862A-8368-2DAE-C1EF105163E5}"/>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178C13EB-13DE-2207-DD60-0A22BCA9FBD7}"/>
              </a:ext>
            </a:extLst>
          </p:cNvPr>
          <p:cNvSpPr txBox="1"/>
          <p:nvPr/>
        </p:nvSpPr>
        <p:spPr>
          <a:xfrm rot="16200000">
            <a:off x="-1907845" y="3135510"/>
            <a:ext cx="5159297" cy="1015663"/>
          </a:xfrm>
          <a:prstGeom prst="rect">
            <a:avLst/>
          </a:prstGeom>
          <a:noFill/>
        </p:spPr>
        <p:txBody>
          <a:bodyPr wrap="none" rtlCol="0">
            <a:spAutoFit/>
          </a:bodyPr>
          <a:lstStyle/>
          <a:p>
            <a:r>
              <a:rPr lang="es-ES" sz="6000" dirty="0">
                <a:solidFill>
                  <a:schemeClr val="bg1"/>
                </a:solidFill>
              </a:rPr>
              <a:t>INTRODUCCIÓN</a:t>
            </a:r>
            <a:endParaRPr lang="es-MX" sz="6000" dirty="0">
              <a:solidFill>
                <a:schemeClr val="bg1"/>
              </a:solidFill>
            </a:endParaRPr>
          </a:p>
        </p:txBody>
      </p:sp>
      <p:grpSp>
        <p:nvGrpSpPr>
          <p:cNvPr id="6" name="Grupo 5">
            <a:extLst>
              <a:ext uri="{FF2B5EF4-FFF2-40B4-BE49-F238E27FC236}">
                <a16:creationId xmlns:a16="http://schemas.microsoft.com/office/drawing/2014/main" id="{BD6C01B5-27F5-13FE-5ABF-BDDCF8B9393C}"/>
              </a:ext>
            </a:extLst>
          </p:cNvPr>
          <p:cNvGrpSpPr/>
          <p:nvPr/>
        </p:nvGrpSpPr>
        <p:grpSpPr>
          <a:xfrm>
            <a:off x="8844751" y="32657"/>
            <a:ext cx="3166407" cy="678401"/>
            <a:chOff x="7330698" y="154356"/>
            <a:chExt cx="4440866" cy="1021611"/>
          </a:xfrm>
        </p:grpSpPr>
        <p:pic>
          <p:nvPicPr>
            <p:cNvPr id="7" name="Picture 4" descr="Instituto Tecnológico Superior de Puerto Peñasco ...">
              <a:extLst>
                <a:ext uri="{FF2B5EF4-FFF2-40B4-BE49-F238E27FC236}">
                  <a16:creationId xmlns:a16="http://schemas.microsoft.com/office/drawing/2014/main" id="{4ABFAD2D-752C-0B18-71F7-30EA3CF30D1B}"/>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27668" y="154356"/>
              <a:ext cx="1490130" cy="95883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B8A4B8F5-73A1-8CE5-2039-6C3F40C59A7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954" t="10730" r="23511" b="28109"/>
            <a:stretch/>
          </p:blipFill>
          <p:spPr bwMode="auto">
            <a:xfrm>
              <a:off x="10547284" y="227100"/>
              <a:ext cx="1224280" cy="860425"/>
            </a:xfrm>
            <a:prstGeom prst="rect">
              <a:avLst/>
            </a:prstGeom>
            <a:noFill/>
            <a:ln>
              <a:noFill/>
            </a:ln>
            <a:extLst>
              <a:ext uri="{53640926-AAD7-44D8-BBD7-CCE9431645EC}">
                <a14:shadowObscured xmlns:a14="http://schemas.microsoft.com/office/drawing/2010/main"/>
              </a:ext>
            </a:extLst>
          </p:spPr>
        </p:pic>
        <p:pic>
          <p:nvPicPr>
            <p:cNvPr id="9" name="Imagen 8">
              <a:extLst>
                <a:ext uri="{FF2B5EF4-FFF2-40B4-BE49-F238E27FC236}">
                  <a16:creationId xmlns:a16="http://schemas.microsoft.com/office/drawing/2014/main" id="{54F2DC20-3F48-69F9-74D8-4F2F5B9E627B}"/>
                </a:ext>
              </a:extLst>
            </p:cNvPr>
            <p:cNvPicPr>
              <a:picLocks noChangeAspect="1"/>
            </p:cNvPicPr>
            <p:nvPr/>
          </p:nvPicPr>
          <p:blipFill>
            <a:blip r:embed="rId4">
              <a:clrChange>
                <a:clrFrom>
                  <a:srgbClr val="FFFFFF"/>
                </a:clrFrom>
                <a:clrTo>
                  <a:srgbClr val="FFFFFF">
                    <a:alpha val="0"/>
                  </a:srgbClr>
                </a:clrTo>
              </a:clrChange>
            </a:blip>
            <a:srcRect l="9254" t="26215" r="7973" b="25424"/>
            <a:stretch>
              <a:fillRect/>
            </a:stretch>
          </p:blipFill>
          <p:spPr>
            <a:xfrm>
              <a:off x="7330698" y="154356"/>
              <a:ext cx="2262820" cy="1021611"/>
            </a:xfrm>
            <a:prstGeom prst="rect">
              <a:avLst/>
            </a:prstGeom>
          </p:spPr>
        </p:pic>
      </p:grpSp>
      <p:sp>
        <p:nvSpPr>
          <p:cNvPr id="16" name="Lorem ipsum dolor sit amet, consectetuer adipiscing elit. Aenean commodo ligula eget dolor. Aenean massa. Cum sociis natoque penatibus et magnis dis parturient montes, nascetur ridiculus mus. Donec quam felis, ultricies nec, pellentesque eu, pretium quis">
            <a:extLst>
              <a:ext uri="{FF2B5EF4-FFF2-40B4-BE49-F238E27FC236}">
                <a16:creationId xmlns:a16="http://schemas.microsoft.com/office/drawing/2014/main" id="{03DA4153-A482-412C-E8EE-A76E6583CC61}"/>
              </a:ext>
            </a:extLst>
          </p:cNvPr>
          <p:cNvSpPr txBox="1">
            <a:spLocks/>
          </p:cNvSpPr>
          <p:nvPr/>
        </p:nvSpPr>
        <p:spPr>
          <a:xfrm>
            <a:off x="380187" y="1352742"/>
            <a:ext cx="4207855" cy="1917017"/>
          </a:xfrm>
          <a:prstGeom prst="rect">
            <a:avLst/>
          </a:prstGeom>
        </p:spPr>
        <p:txBody>
          <a:bodyPr vert="horz" lIns="91440" tIns="45720" rIns="91440" bIns="45720" rtlCol="0">
            <a:noAutofit/>
          </a:bodyPr>
          <a:lstStyle>
            <a:lvl1pPr marL="0" indent="0" algn="just" defTabSz="1341120" rtl="0" eaLnBrk="1" latinLnBrk="0" hangingPunct="1">
              <a:lnSpc>
                <a:spcPct val="90000"/>
              </a:lnSpc>
              <a:spcBef>
                <a:spcPts val="1300"/>
              </a:spcBef>
              <a:buClrTx/>
              <a:buSzTx/>
              <a:buFont typeface="Arial" panose="020B0604020202020204" pitchFamily="34" charset="0"/>
              <a:buNone/>
              <a:defRPr sz="2310" kern="1200">
                <a:solidFill>
                  <a:schemeClr val="tx1"/>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MX" sz="2000" dirty="0" err="1"/>
              <a:t>Lorem</a:t>
            </a:r>
            <a:r>
              <a:rPr lang="es-MX" sz="2000" dirty="0"/>
              <a:t> </a:t>
            </a:r>
            <a:r>
              <a:rPr lang="es-MX" sz="2000" dirty="0" err="1"/>
              <a:t>ipsum</a:t>
            </a:r>
            <a:r>
              <a:rPr lang="es-MX" sz="2000" dirty="0"/>
              <a:t> dolor </a:t>
            </a:r>
            <a:r>
              <a:rPr lang="es-MX" sz="2000" dirty="0" err="1"/>
              <a:t>sit</a:t>
            </a:r>
            <a:r>
              <a:rPr lang="es-MX" sz="2000" dirty="0"/>
              <a:t> </a:t>
            </a:r>
            <a:r>
              <a:rPr lang="es-MX" sz="2000" dirty="0" err="1"/>
              <a:t>amet</a:t>
            </a:r>
            <a:r>
              <a:rPr lang="es-MX" sz="2000" dirty="0"/>
              <a:t>, </a:t>
            </a:r>
            <a:r>
              <a:rPr lang="es-MX" sz="2000" dirty="0" err="1"/>
              <a:t>consectetuer</a:t>
            </a:r>
            <a:r>
              <a:rPr lang="es-MX" sz="2000" dirty="0"/>
              <a:t> </a:t>
            </a:r>
            <a:r>
              <a:rPr lang="es-MX" sz="2000" dirty="0" err="1"/>
              <a:t>adipiscing</a:t>
            </a:r>
            <a:r>
              <a:rPr lang="es-MX" sz="2000" dirty="0"/>
              <a:t> </a:t>
            </a:r>
            <a:r>
              <a:rPr lang="es-MX" sz="2000" dirty="0" err="1"/>
              <a:t>elit</a:t>
            </a:r>
            <a:r>
              <a:rPr lang="es-MX" sz="2000" dirty="0"/>
              <a:t>. </a:t>
            </a:r>
            <a:r>
              <a:rPr lang="es-MX" sz="2000" dirty="0" err="1"/>
              <a:t>Aenean</a:t>
            </a:r>
            <a:r>
              <a:rPr lang="es-MX" sz="2000" dirty="0"/>
              <a:t> commodo </a:t>
            </a:r>
            <a:r>
              <a:rPr lang="es-MX" sz="2000" dirty="0" err="1"/>
              <a:t>ligula</a:t>
            </a:r>
            <a:r>
              <a:rPr lang="es-MX" sz="2000" dirty="0"/>
              <a:t> </a:t>
            </a:r>
            <a:r>
              <a:rPr lang="es-MX" sz="2000" dirty="0" err="1"/>
              <a:t>eget</a:t>
            </a:r>
            <a:r>
              <a:rPr lang="es-MX" sz="2000" dirty="0"/>
              <a:t> dolor. </a:t>
            </a:r>
            <a:r>
              <a:rPr lang="es-MX" sz="2000" dirty="0" err="1"/>
              <a:t>Aenean</a:t>
            </a:r>
            <a:r>
              <a:rPr lang="es-MX" sz="2000" dirty="0"/>
              <a:t> </a:t>
            </a:r>
            <a:r>
              <a:rPr lang="es-MX" sz="2000" dirty="0" err="1"/>
              <a:t>massa</a:t>
            </a:r>
            <a:r>
              <a:rPr lang="es-MX" sz="2000" dirty="0"/>
              <a:t>. Cum </a:t>
            </a:r>
            <a:r>
              <a:rPr lang="es-MX" sz="2000" dirty="0" err="1"/>
              <a:t>sociis</a:t>
            </a:r>
            <a:r>
              <a:rPr lang="es-MX" sz="2000" dirty="0"/>
              <a:t> </a:t>
            </a:r>
            <a:r>
              <a:rPr lang="es-MX" sz="2000" dirty="0" err="1"/>
              <a:t>natoque</a:t>
            </a:r>
            <a:r>
              <a:rPr lang="es-MX" sz="2000" dirty="0"/>
              <a:t> </a:t>
            </a:r>
            <a:r>
              <a:rPr lang="es-MX" sz="2000" dirty="0" err="1"/>
              <a:t>penatibus</a:t>
            </a:r>
            <a:r>
              <a:rPr lang="es-MX" sz="2000" dirty="0"/>
              <a:t> et </a:t>
            </a:r>
            <a:r>
              <a:rPr lang="es-MX" sz="2000" dirty="0" err="1"/>
              <a:t>magnis</a:t>
            </a:r>
            <a:r>
              <a:rPr lang="es-MX" sz="2000" dirty="0"/>
              <a:t> </a:t>
            </a:r>
            <a:r>
              <a:rPr lang="es-MX" sz="2000" dirty="0" err="1"/>
              <a:t>dis</a:t>
            </a:r>
            <a:r>
              <a:rPr lang="es-MX" sz="2000" dirty="0"/>
              <a:t> </a:t>
            </a:r>
            <a:r>
              <a:rPr lang="es-MX" sz="2000" dirty="0" err="1"/>
              <a:t>parturient</a:t>
            </a:r>
            <a:r>
              <a:rPr lang="es-MX" sz="2000" dirty="0"/>
              <a:t> montes, </a:t>
            </a:r>
            <a:r>
              <a:rPr lang="es-MX" sz="2000" dirty="0" err="1"/>
              <a:t>nascetur</a:t>
            </a:r>
            <a:r>
              <a:rPr lang="es-MX" sz="2000" dirty="0"/>
              <a:t> </a:t>
            </a:r>
            <a:r>
              <a:rPr lang="es-MX" sz="2000" dirty="0" err="1"/>
              <a:t>ridiculus</a:t>
            </a:r>
            <a:r>
              <a:rPr lang="es-MX" sz="2000" dirty="0"/>
              <a:t> mus. </a:t>
            </a:r>
            <a:r>
              <a:rPr lang="es-MX" sz="2000" dirty="0" err="1"/>
              <a:t>Donec</a:t>
            </a:r>
            <a:r>
              <a:rPr lang="es-MX" sz="2000" dirty="0"/>
              <a:t> </a:t>
            </a:r>
            <a:r>
              <a:rPr lang="es-MX" sz="2000" dirty="0" err="1"/>
              <a:t>quam</a:t>
            </a:r>
            <a:r>
              <a:rPr lang="es-MX" sz="2000" dirty="0"/>
              <a:t> </a:t>
            </a:r>
            <a:r>
              <a:rPr lang="es-MX" sz="2000" dirty="0" err="1"/>
              <a:t>felis</a:t>
            </a:r>
            <a:r>
              <a:rPr lang="es-MX" sz="2000" dirty="0"/>
              <a:t>, </a:t>
            </a:r>
            <a:r>
              <a:rPr lang="es-MX" sz="2000" dirty="0" err="1"/>
              <a:t>ultricies</a:t>
            </a:r>
            <a:r>
              <a:rPr lang="es-MX" sz="2000" dirty="0"/>
              <a:t> </a:t>
            </a:r>
            <a:r>
              <a:rPr lang="es-MX" sz="2000" dirty="0" err="1"/>
              <a:t>nec</a:t>
            </a:r>
            <a:r>
              <a:rPr lang="es-MX" sz="2000" dirty="0"/>
              <a:t>, </a:t>
            </a:r>
            <a:r>
              <a:rPr lang="es-MX" sz="2000" dirty="0" err="1"/>
              <a:t>pellentesque</a:t>
            </a:r>
            <a:r>
              <a:rPr lang="es-MX" sz="2000" dirty="0"/>
              <a:t> </a:t>
            </a:r>
            <a:r>
              <a:rPr lang="es-MX" sz="2000" dirty="0" err="1"/>
              <a:t>eu</a:t>
            </a:r>
            <a:r>
              <a:rPr lang="es-MX" sz="2000" dirty="0"/>
              <a:t>, </a:t>
            </a:r>
            <a:r>
              <a:rPr lang="es-MX" sz="2000" dirty="0" err="1"/>
              <a:t>pretium</a:t>
            </a:r>
            <a:r>
              <a:rPr lang="es-MX" sz="2000" dirty="0"/>
              <a:t> quis, </a:t>
            </a:r>
            <a:r>
              <a:rPr lang="es-MX" sz="2000" dirty="0" err="1"/>
              <a:t>sem</a:t>
            </a:r>
            <a:r>
              <a:rPr lang="es-MX" sz="2000" dirty="0"/>
              <a:t>. </a:t>
            </a:r>
            <a:r>
              <a:rPr lang="es-MX" sz="2000" dirty="0" err="1"/>
              <a:t>Nulla</a:t>
            </a:r>
            <a:r>
              <a:rPr lang="es-MX" sz="2000" dirty="0"/>
              <a:t> </a:t>
            </a:r>
            <a:r>
              <a:rPr lang="es-MX" sz="2000" dirty="0" err="1"/>
              <a:t>consequat</a:t>
            </a:r>
            <a:r>
              <a:rPr lang="es-MX" sz="2000" dirty="0"/>
              <a:t> </a:t>
            </a:r>
            <a:r>
              <a:rPr lang="es-MX" sz="2000" dirty="0" err="1"/>
              <a:t>massa</a:t>
            </a:r>
            <a:r>
              <a:rPr lang="es-MX" sz="2000" dirty="0"/>
              <a:t> quis </a:t>
            </a:r>
            <a:r>
              <a:rPr lang="es-MX" sz="2000" dirty="0" err="1"/>
              <a:t>enim</a:t>
            </a:r>
            <a:r>
              <a:rPr lang="es-MX" sz="2000" dirty="0"/>
              <a:t>. </a:t>
            </a:r>
            <a:r>
              <a:rPr lang="es-MX" sz="2000" dirty="0" err="1"/>
              <a:t>Donec</a:t>
            </a:r>
            <a:r>
              <a:rPr lang="es-MX" sz="2000" dirty="0"/>
              <a:t> </a:t>
            </a:r>
            <a:r>
              <a:rPr lang="es-MX" sz="2000" dirty="0" err="1"/>
              <a:t>pede</a:t>
            </a:r>
            <a:r>
              <a:rPr lang="es-MX" sz="2000" dirty="0"/>
              <a:t> justo, </a:t>
            </a:r>
            <a:r>
              <a:rPr lang="es-MX" sz="2000" dirty="0" err="1"/>
              <a:t>fringilla</a:t>
            </a:r>
            <a:r>
              <a:rPr lang="es-MX" sz="2000" dirty="0"/>
              <a:t> </a:t>
            </a:r>
            <a:r>
              <a:rPr lang="es-MX" sz="2000" dirty="0" err="1"/>
              <a:t>vel</a:t>
            </a:r>
            <a:r>
              <a:rPr lang="es-MX" sz="2000" dirty="0"/>
              <a:t>, </a:t>
            </a:r>
            <a:r>
              <a:rPr lang="es-MX" sz="2000" dirty="0" err="1"/>
              <a:t>aliquet</a:t>
            </a:r>
            <a:r>
              <a:rPr lang="es-MX" sz="2000" dirty="0"/>
              <a:t> </a:t>
            </a:r>
            <a:r>
              <a:rPr lang="es-MX" sz="2000" dirty="0" err="1"/>
              <a:t>nec</a:t>
            </a:r>
            <a:r>
              <a:rPr lang="es-MX" sz="2000" dirty="0"/>
              <a:t>, </a:t>
            </a:r>
            <a:r>
              <a:rPr lang="es-MX" sz="2000" dirty="0" err="1"/>
              <a:t>vulputate</a:t>
            </a:r>
            <a:r>
              <a:rPr lang="es-MX" sz="2000" dirty="0"/>
              <a:t> </a:t>
            </a:r>
            <a:r>
              <a:rPr lang="es-MX" sz="2000" dirty="0" err="1"/>
              <a:t>eget</a:t>
            </a:r>
            <a:r>
              <a:rPr lang="es-MX" sz="2000" dirty="0"/>
              <a:t>, </a:t>
            </a:r>
            <a:r>
              <a:rPr lang="es-MX" sz="2000" dirty="0" err="1"/>
              <a:t>arcu</a:t>
            </a:r>
            <a:r>
              <a:rPr lang="es-MX" sz="2000" dirty="0"/>
              <a:t>. In </a:t>
            </a:r>
            <a:r>
              <a:rPr lang="es-MX" sz="2000" dirty="0" err="1"/>
              <a:t>enim</a:t>
            </a:r>
            <a:r>
              <a:rPr lang="es-MX" sz="2000" dirty="0"/>
              <a:t> justo, </a:t>
            </a:r>
            <a:r>
              <a:rPr lang="es-MX" sz="2000" dirty="0" err="1"/>
              <a:t>rhoncus</a:t>
            </a:r>
            <a:r>
              <a:rPr lang="es-MX" sz="2000" dirty="0"/>
              <a:t> ut, </a:t>
            </a:r>
            <a:r>
              <a:rPr lang="es-MX" sz="2000" dirty="0" err="1"/>
              <a:t>imperdiet</a:t>
            </a:r>
            <a:r>
              <a:rPr lang="es-MX" sz="2000" dirty="0"/>
              <a:t> a, </a:t>
            </a:r>
            <a:r>
              <a:rPr lang="es-MX" sz="2000" dirty="0" err="1"/>
              <a:t>venenatis</a:t>
            </a:r>
            <a:r>
              <a:rPr lang="es-MX" sz="2000" dirty="0"/>
              <a:t> vitae, justo. </a:t>
            </a:r>
            <a:r>
              <a:rPr lang="es-MX" sz="2000" dirty="0" err="1"/>
              <a:t>Nullam</a:t>
            </a:r>
            <a:endParaRPr lang="es-MX" sz="2000" dirty="0"/>
          </a:p>
        </p:txBody>
      </p:sp>
      <p:cxnSp>
        <p:nvCxnSpPr>
          <p:cNvPr id="14" name="Conector recto 13">
            <a:extLst>
              <a:ext uri="{FF2B5EF4-FFF2-40B4-BE49-F238E27FC236}">
                <a16:creationId xmlns:a16="http://schemas.microsoft.com/office/drawing/2014/main" id="{90785B2E-48CD-871D-6282-9BDAAEF13F2F}"/>
              </a:ext>
            </a:extLst>
          </p:cNvPr>
          <p:cNvCxnSpPr>
            <a:cxnSpLocks/>
          </p:cNvCxnSpPr>
          <p:nvPr/>
        </p:nvCxnSpPr>
        <p:spPr>
          <a:xfrm>
            <a:off x="0" y="6694719"/>
            <a:ext cx="12192000" cy="0"/>
          </a:xfrm>
          <a:prstGeom prst="line">
            <a:avLst/>
          </a:prstGeom>
          <a:ln w="76200" cmpd="tri">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pic>
        <p:nvPicPr>
          <p:cNvPr id="3" name="Marcador de contenido 3">
            <a:extLst>
              <a:ext uri="{FF2B5EF4-FFF2-40B4-BE49-F238E27FC236}">
                <a16:creationId xmlns:a16="http://schemas.microsoft.com/office/drawing/2014/main" id="{FB1E19CD-69E8-57DC-B4B8-DD12DBE33112}"/>
              </a:ext>
            </a:extLst>
          </p:cNvPr>
          <p:cNvPicPr>
            <a:picLocks noChangeAspect="1"/>
          </p:cNvPicPr>
          <p:nvPr/>
        </p:nvPicPr>
        <p:blipFill rotWithShape="1">
          <a:blip r:embed="rId5">
            <a:extLst>
              <a:ext uri="{28A0092B-C50C-407E-A947-70E740481C1C}">
                <a14:useLocalDpi xmlns:a14="http://schemas.microsoft.com/office/drawing/2010/main" val="0"/>
              </a:ext>
            </a:extLst>
          </a:blip>
          <a:srcRect r="7472"/>
          <a:stretch/>
        </p:blipFill>
        <p:spPr bwMode="auto">
          <a:xfrm>
            <a:off x="4974511" y="1669162"/>
            <a:ext cx="6600181" cy="4458132"/>
          </a:xfrm>
          <a:prstGeom prst="rect">
            <a:avLst/>
          </a:prstGeom>
          <a:ln w="12700">
            <a:miter lim="400000"/>
          </a:ln>
          <a:extLst>
            <a:ext uri="{53640926-AAD7-44D8-BBD7-CCE9431645EC}">
              <a14:shadowObscured xmlns:a14="http://schemas.microsoft.com/office/drawing/2010/main"/>
            </a:ext>
          </a:extLst>
        </p:spPr>
      </p:pic>
      <p:sp>
        <p:nvSpPr>
          <p:cNvPr id="2" name="Nombre de la investigación">
            <a:extLst>
              <a:ext uri="{FF2B5EF4-FFF2-40B4-BE49-F238E27FC236}">
                <a16:creationId xmlns:a16="http://schemas.microsoft.com/office/drawing/2014/main" id="{5EDFC72E-5360-0C1A-BFA4-37843D1600EF}"/>
              </a:ext>
            </a:extLst>
          </p:cNvPr>
          <p:cNvSpPr txBox="1">
            <a:spLocks/>
          </p:cNvSpPr>
          <p:nvPr/>
        </p:nvSpPr>
        <p:spPr>
          <a:xfrm>
            <a:off x="8085176" y="909479"/>
            <a:ext cx="3537858" cy="1542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700" i="1" kern="1200">
                <a:solidFill>
                  <a:srgbClr val="D88540"/>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s-MX" sz="1800" dirty="0">
                <a:solidFill>
                  <a:schemeClr val="accent6">
                    <a:lumMod val="75000"/>
                  </a:schemeClr>
                </a:solidFill>
              </a:rPr>
              <a:t>Nombre de la investigación</a:t>
            </a:r>
          </a:p>
        </p:txBody>
      </p:sp>
    </p:spTree>
    <p:extLst>
      <p:ext uri="{BB962C8B-B14F-4D97-AF65-F5344CB8AC3E}">
        <p14:creationId xmlns:p14="http://schemas.microsoft.com/office/powerpoint/2010/main" val="336246055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242</TotalTime>
  <Words>1452</Words>
  <Application>Microsoft Office PowerPoint</Application>
  <PresentationFormat>Panorámica</PresentationFormat>
  <Paragraphs>40</Paragraphs>
  <Slides>11</Slides>
  <Notes>8</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11</vt:i4>
      </vt:variant>
    </vt:vector>
  </HeadingPairs>
  <TitlesOfParts>
    <vt:vector size="15" baseType="lpstr">
      <vt:lpstr>Aptos</vt:lpstr>
      <vt:lpstr>Aptos Display</vt:lpstr>
      <vt:lpstr>Arial</vt:lpstr>
      <vt:lpstr>Tema de Office</vt:lpstr>
      <vt:lpstr>3er. Foro Estudiantil  de Investigación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Gilda Elisa Tiznado Parra</dc:creator>
  <cp:lastModifiedBy>Gilda Elisa Tiznado Parra</cp:lastModifiedBy>
  <cp:revision>5</cp:revision>
  <dcterms:created xsi:type="dcterms:W3CDTF">2025-11-06T15:40:24Z</dcterms:created>
  <dcterms:modified xsi:type="dcterms:W3CDTF">2025-11-18T23:37:06Z</dcterms:modified>
</cp:coreProperties>
</file>