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1" r:id="rId3"/>
    <p:sldId id="267" r:id="rId4"/>
    <p:sldId id="262" r:id="rId5"/>
    <p:sldId id="268" r:id="rId6"/>
    <p:sldId id="263" r:id="rId7"/>
    <p:sldId id="264" r:id="rId8"/>
    <p:sldId id="265" r:id="rId9"/>
    <p:sldId id="266" r:id="rId10"/>
    <p:sldId id="269"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2" d="100"/>
          <a:sy n="62" d="100"/>
        </p:scale>
        <p:origin x="97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5E2073-791F-4EFE-B15D-F52978054AEA}" type="datetimeFigureOut">
              <a:rPr lang="es-MX" smtClean="0"/>
              <a:t>18/11/2025</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1A01F3-414B-43E8-B4A4-948482CFCB12}" type="slidenum">
              <a:rPr lang="es-MX" smtClean="0"/>
              <a:t>‹Nº›</a:t>
            </a:fld>
            <a:endParaRPr lang="es-MX"/>
          </a:p>
        </p:txBody>
      </p:sp>
    </p:spTree>
    <p:extLst>
      <p:ext uri="{BB962C8B-B14F-4D97-AF65-F5344CB8AC3E}">
        <p14:creationId xmlns:p14="http://schemas.microsoft.com/office/powerpoint/2010/main" val="2159404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431A01F3-414B-43E8-B4A4-948482CFCB12}" type="slidenum">
              <a:rPr lang="es-MX" smtClean="0"/>
              <a:t>2</a:t>
            </a:fld>
            <a:endParaRPr lang="es-MX"/>
          </a:p>
        </p:txBody>
      </p:sp>
    </p:spTree>
    <p:extLst>
      <p:ext uri="{BB962C8B-B14F-4D97-AF65-F5344CB8AC3E}">
        <p14:creationId xmlns:p14="http://schemas.microsoft.com/office/powerpoint/2010/main" val="3652583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D4E7C-7A36-491B-4540-7F7F408C1F4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E6F1046-6F82-8D65-3580-BBD1B02EA009}"/>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82A74858-A180-E3F1-DD6A-962F7B099801}"/>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0911F5C7-3866-7D85-208B-D053429022BF}"/>
              </a:ext>
            </a:extLst>
          </p:cNvPr>
          <p:cNvSpPr>
            <a:spLocks noGrp="1"/>
          </p:cNvSpPr>
          <p:nvPr>
            <p:ph type="sldNum" sz="quarter" idx="5"/>
          </p:nvPr>
        </p:nvSpPr>
        <p:spPr/>
        <p:txBody>
          <a:bodyPr/>
          <a:lstStyle/>
          <a:p>
            <a:fld id="{431A01F3-414B-43E8-B4A4-948482CFCB12}" type="slidenum">
              <a:rPr lang="es-MX" smtClean="0"/>
              <a:t>3</a:t>
            </a:fld>
            <a:endParaRPr lang="es-MX"/>
          </a:p>
        </p:txBody>
      </p:sp>
    </p:spTree>
    <p:extLst>
      <p:ext uri="{BB962C8B-B14F-4D97-AF65-F5344CB8AC3E}">
        <p14:creationId xmlns:p14="http://schemas.microsoft.com/office/powerpoint/2010/main" val="764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AD2F9-8594-33DC-B897-930B1121E9A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34213F9-4C5C-F3C2-2987-BE6796875C48}"/>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AFA776EC-AAE0-5104-B7C6-98BD6142A27C}"/>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E70D8EDF-EE2C-2393-84E2-15106103E4DD}"/>
              </a:ext>
            </a:extLst>
          </p:cNvPr>
          <p:cNvSpPr>
            <a:spLocks noGrp="1"/>
          </p:cNvSpPr>
          <p:nvPr>
            <p:ph type="sldNum" sz="quarter" idx="5"/>
          </p:nvPr>
        </p:nvSpPr>
        <p:spPr/>
        <p:txBody>
          <a:bodyPr/>
          <a:lstStyle/>
          <a:p>
            <a:fld id="{431A01F3-414B-43E8-B4A4-948482CFCB12}" type="slidenum">
              <a:rPr lang="es-MX" smtClean="0"/>
              <a:t>5</a:t>
            </a:fld>
            <a:endParaRPr lang="es-MX"/>
          </a:p>
        </p:txBody>
      </p:sp>
    </p:spTree>
    <p:extLst>
      <p:ext uri="{BB962C8B-B14F-4D97-AF65-F5344CB8AC3E}">
        <p14:creationId xmlns:p14="http://schemas.microsoft.com/office/powerpoint/2010/main" val="1024727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597D2-527E-5970-645E-3F39023D56F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3035DD0-7F1E-CCD0-41CA-1AB9B39385C7}"/>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ED2EE225-1A8E-20A4-DA83-7344B5B627EA}"/>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4DB6F92F-43B9-6303-7529-4E7DFF5BD085}"/>
              </a:ext>
            </a:extLst>
          </p:cNvPr>
          <p:cNvSpPr>
            <a:spLocks noGrp="1"/>
          </p:cNvSpPr>
          <p:nvPr>
            <p:ph type="sldNum" sz="quarter" idx="5"/>
          </p:nvPr>
        </p:nvSpPr>
        <p:spPr/>
        <p:txBody>
          <a:bodyPr/>
          <a:lstStyle/>
          <a:p>
            <a:fld id="{431A01F3-414B-43E8-B4A4-948482CFCB12}" type="slidenum">
              <a:rPr lang="es-MX" smtClean="0"/>
              <a:t>6</a:t>
            </a:fld>
            <a:endParaRPr lang="es-MX"/>
          </a:p>
        </p:txBody>
      </p:sp>
    </p:spTree>
    <p:extLst>
      <p:ext uri="{BB962C8B-B14F-4D97-AF65-F5344CB8AC3E}">
        <p14:creationId xmlns:p14="http://schemas.microsoft.com/office/powerpoint/2010/main" val="677639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23929-8324-CA7B-1491-2EB410F2ACC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D60EA6F-AB94-A5C0-5AA5-E4CC2124ED2C}"/>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9BB39CC5-A0C4-8161-E131-9B67D96DF2B0}"/>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221A538C-C26F-C3BC-AF23-64CE4B494D92}"/>
              </a:ext>
            </a:extLst>
          </p:cNvPr>
          <p:cNvSpPr>
            <a:spLocks noGrp="1"/>
          </p:cNvSpPr>
          <p:nvPr>
            <p:ph type="sldNum" sz="quarter" idx="5"/>
          </p:nvPr>
        </p:nvSpPr>
        <p:spPr/>
        <p:txBody>
          <a:bodyPr/>
          <a:lstStyle/>
          <a:p>
            <a:fld id="{431A01F3-414B-43E8-B4A4-948482CFCB12}" type="slidenum">
              <a:rPr lang="es-MX" smtClean="0"/>
              <a:t>8</a:t>
            </a:fld>
            <a:endParaRPr lang="es-MX"/>
          </a:p>
        </p:txBody>
      </p:sp>
    </p:spTree>
    <p:extLst>
      <p:ext uri="{BB962C8B-B14F-4D97-AF65-F5344CB8AC3E}">
        <p14:creationId xmlns:p14="http://schemas.microsoft.com/office/powerpoint/2010/main" val="620273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795CB-3429-5D5B-76DC-4753FC83E8D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79F1E0D-EA6B-8494-7BF4-61DFD44F1B03}"/>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D826ADE2-F16D-D163-B7FF-1F31EA2EE128}"/>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9E3DB7BD-4AF0-1A95-ED1C-5B011F9119FC}"/>
              </a:ext>
            </a:extLst>
          </p:cNvPr>
          <p:cNvSpPr>
            <a:spLocks noGrp="1"/>
          </p:cNvSpPr>
          <p:nvPr>
            <p:ph type="sldNum" sz="quarter" idx="5"/>
          </p:nvPr>
        </p:nvSpPr>
        <p:spPr/>
        <p:txBody>
          <a:bodyPr/>
          <a:lstStyle/>
          <a:p>
            <a:fld id="{431A01F3-414B-43E8-B4A4-948482CFCB12}" type="slidenum">
              <a:rPr lang="es-MX" smtClean="0"/>
              <a:t>9</a:t>
            </a:fld>
            <a:endParaRPr lang="es-MX"/>
          </a:p>
        </p:txBody>
      </p:sp>
    </p:spTree>
    <p:extLst>
      <p:ext uri="{BB962C8B-B14F-4D97-AF65-F5344CB8AC3E}">
        <p14:creationId xmlns:p14="http://schemas.microsoft.com/office/powerpoint/2010/main" val="3562801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48280-F875-C274-C024-B4F3FB28D09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9D6EE54-F8E1-B164-F14C-02049DF8A852}"/>
              </a:ext>
            </a:extLst>
          </p:cNvPr>
          <p:cNvSpPr>
            <a:spLocks noGrp="1" noRot="1" noChangeAspect="1"/>
          </p:cNvSpPr>
          <p:nvPr>
            <p:ph type="sldImg"/>
          </p:nvPr>
        </p:nvSpPr>
        <p:spPr/>
        <p:txBody>
          <a:bodyPr/>
          <a:lstStyle/>
          <a:p>
            <a:endParaRPr lang="es-MX"/>
          </a:p>
        </p:txBody>
      </p:sp>
      <p:sp>
        <p:nvSpPr>
          <p:cNvPr id="3" name="Marcador de notas 2">
            <a:extLst>
              <a:ext uri="{FF2B5EF4-FFF2-40B4-BE49-F238E27FC236}">
                <a16:creationId xmlns:a16="http://schemas.microsoft.com/office/drawing/2014/main" id="{F19372CF-58A8-0E13-B4C0-E84479086368}"/>
              </a:ext>
            </a:extLst>
          </p:cNvPr>
          <p:cNvSpPr>
            <a:spLocks noGrp="1"/>
          </p:cNvSpPr>
          <p:nvPr>
            <p:ph type="body" idx="1"/>
          </p:nvPr>
        </p:nvSpPr>
        <p:spPr/>
        <p:txBody>
          <a:bodyPr/>
          <a:lstStyle/>
          <a:p>
            <a:endParaRPr lang="es-MX" dirty="0"/>
          </a:p>
        </p:txBody>
      </p:sp>
      <p:sp>
        <p:nvSpPr>
          <p:cNvPr id="4" name="Marcador de número de diapositiva 3">
            <a:extLst>
              <a:ext uri="{FF2B5EF4-FFF2-40B4-BE49-F238E27FC236}">
                <a16:creationId xmlns:a16="http://schemas.microsoft.com/office/drawing/2014/main" id="{9DD7AEB2-3D7F-C302-6761-248A255326BF}"/>
              </a:ext>
            </a:extLst>
          </p:cNvPr>
          <p:cNvSpPr>
            <a:spLocks noGrp="1"/>
          </p:cNvSpPr>
          <p:nvPr>
            <p:ph type="sldNum" sz="quarter" idx="5"/>
          </p:nvPr>
        </p:nvSpPr>
        <p:spPr/>
        <p:txBody>
          <a:bodyPr/>
          <a:lstStyle/>
          <a:p>
            <a:fld id="{431A01F3-414B-43E8-B4A4-948482CFCB12}" type="slidenum">
              <a:rPr lang="es-MX" smtClean="0"/>
              <a:t>10</a:t>
            </a:fld>
            <a:endParaRPr lang="es-MX"/>
          </a:p>
        </p:txBody>
      </p:sp>
    </p:spTree>
    <p:extLst>
      <p:ext uri="{BB962C8B-B14F-4D97-AF65-F5344CB8AC3E}">
        <p14:creationId xmlns:p14="http://schemas.microsoft.com/office/powerpoint/2010/main" val="1513400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002005-7A25-608F-0E08-D28622063DF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6997DB5A-ECD0-87E8-94A3-9F80A95DAB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04DD3C74-A405-D837-5C7E-1EAAE8C76700}"/>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E9E315F0-6100-101D-D671-55478F8FB753}"/>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44912B0-4165-1EFB-7895-2F59F865497A}"/>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898617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F8F894-E4A1-FDFF-7C5A-D5C93CD0914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86E1CD6-774F-5FB9-6454-C637FD7A3E9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C30249FD-BD9D-B836-9397-4137A2097466}"/>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9796C5A0-F347-F537-10E0-683E531FEFE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2CECD41B-DD6A-EACF-5BFE-08F74D71C0B7}"/>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42637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140BF67-72C8-FA9E-42EA-4EBFE9FDA4B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68659E6C-49E4-3B7C-9B20-5F3C1E35371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CFA3EB4-B62A-F723-1E41-E8E9F34B2A2F}"/>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99E81A0E-1726-82E7-6680-A2EE6E01BFF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1B17FA2-AC69-3939-BC79-C8BAE5E6EDD7}"/>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2492942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4AC54F-40B4-7081-E6B3-62AC6CF5AF1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62FC1346-BC74-F068-F98C-6C1F11DEA37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EDA86B9-0526-E18D-27F0-F5FB5CA779AD}"/>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FE4DD1D6-420E-A851-6FB0-E1A0FAD6C58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BD82B13-6127-2F3B-106A-B092C3FB917C}"/>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182209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4317C1-F3F6-3E05-5475-5D13905DABB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920D9B94-4D1D-3299-7D22-794DC3F0F15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DEFDFB7-3567-2D86-EA3F-4BB1F24142EB}"/>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F3E47A3B-6780-DC8F-0009-42415F02D1B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9879685-62E0-C306-4756-62C2E2DA6D30}"/>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1037725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24AAC0-FDA2-3786-94DC-A721CDC69D0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E8D5A50-A872-C442-5BBA-1938066FFBF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AFB3F7AC-7EFD-C343-CEA8-F61811DB7BE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A4CEBA29-D8C8-04CB-3140-BC355B12CFFC}"/>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6" name="Marcador de pie de página 5">
            <a:extLst>
              <a:ext uri="{FF2B5EF4-FFF2-40B4-BE49-F238E27FC236}">
                <a16:creationId xmlns:a16="http://schemas.microsoft.com/office/drawing/2014/main" id="{9E09A4AC-E1FC-02EC-8355-5772B6D03FE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17F28FE1-4E68-F3CB-3050-BCF7CAB4FE1E}"/>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1555476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EF0C3D-4713-7D06-5223-76808A88268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5D24132-FFB1-52AD-B848-6A5011389D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ADAC496-87EF-165D-C01A-627FE1D7878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EC6209B3-DC7B-105B-B06B-B1FEE57355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FA4A170-C24C-02A8-2EA1-B479024DA5B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7412F286-69E0-A084-8F5B-83D9D32AFC63}"/>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8" name="Marcador de pie de página 7">
            <a:extLst>
              <a:ext uri="{FF2B5EF4-FFF2-40B4-BE49-F238E27FC236}">
                <a16:creationId xmlns:a16="http://schemas.microsoft.com/office/drawing/2014/main" id="{BE0B2883-3D99-8ECF-F049-B1CE5E7CD7CE}"/>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E7578307-1753-60EE-5ADA-E1DC4981D1FB}"/>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50691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2A6C78-0704-0C4B-D4EF-C95908DF1BA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33BA94C5-CDC3-BD20-C421-A6AFE14836E1}"/>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4" name="Marcador de pie de página 3">
            <a:extLst>
              <a:ext uri="{FF2B5EF4-FFF2-40B4-BE49-F238E27FC236}">
                <a16:creationId xmlns:a16="http://schemas.microsoft.com/office/drawing/2014/main" id="{A4408466-F3C7-34F6-3C3B-38238D8DD1D6}"/>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361E8EE5-0E20-7D76-741B-2B914544C9B3}"/>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1243353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852A022-3F1D-0EDF-24A5-D1F0C276326D}"/>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3" name="Marcador de pie de página 2">
            <a:extLst>
              <a:ext uri="{FF2B5EF4-FFF2-40B4-BE49-F238E27FC236}">
                <a16:creationId xmlns:a16="http://schemas.microsoft.com/office/drawing/2014/main" id="{FA91603E-3FE8-E497-ECDC-F24DDFC5D5DC}"/>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051C7460-5C56-C0A0-142D-13512707AFAB}"/>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286649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264441-BCA2-F746-4892-E91DFE778FA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4EF4EC1E-CBFB-2CBA-3B76-B752769F23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1EB187B7-CD13-D1A3-4E22-185D54EF60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23F6E65-47B3-D0EF-DBB2-FD5E4F76D459}"/>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6" name="Marcador de pie de página 5">
            <a:extLst>
              <a:ext uri="{FF2B5EF4-FFF2-40B4-BE49-F238E27FC236}">
                <a16:creationId xmlns:a16="http://schemas.microsoft.com/office/drawing/2014/main" id="{2165C73F-DA68-08FE-29A7-2ED1BAF9DA9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E57BD5C-A40A-512C-B836-01F258FF0963}"/>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113671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00062A-E7F4-AAE0-755F-DDEA8EB9DB3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A3E94279-51DB-8E1A-D157-A2A84D0ABD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A083EDC3-7777-3D00-D440-C28F85B077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1AEB6A-3B8E-6517-9248-157398842ED6}"/>
              </a:ext>
            </a:extLst>
          </p:cNvPr>
          <p:cNvSpPr>
            <a:spLocks noGrp="1"/>
          </p:cNvSpPr>
          <p:nvPr>
            <p:ph type="dt" sz="half" idx="10"/>
          </p:nvPr>
        </p:nvSpPr>
        <p:spPr/>
        <p:txBody>
          <a:bodyPr/>
          <a:lstStyle/>
          <a:p>
            <a:fld id="{8F466A23-D21C-4EAB-8570-158DD1450823}" type="datetimeFigureOut">
              <a:rPr lang="es-MX" smtClean="0"/>
              <a:t>18/11/2025</a:t>
            </a:fld>
            <a:endParaRPr lang="es-MX"/>
          </a:p>
        </p:txBody>
      </p:sp>
      <p:sp>
        <p:nvSpPr>
          <p:cNvPr id="6" name="Marcador de pie de página 5">
            <a:extLst>
              <a:ext uri="{FF2B5EF4-FFF2-40B4-BE49-F238E27FC236}">
                <a16:creationId xmlns:a16="http://schemas.microsoft.com/office/drawing/2014/main" id="{6A4BF6C7-B87E-826F-8F30-14D6AE28882B}"/>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6266874-3814-E4E4-8CDB-F369CC3221BC}"/>
              </a:ext>
            </a:extLst>
          </p:cNvPr>
          <p:cNvSpPr>
            <a:spLocks noGrp="1"/>
          </p:cNvSpPr>
          <p:nvPr>
            <p:ph type="sldNum" sz="quarter" idx="12"/>
          </p:nvPr>
        </p:nvSpPr>
        <p:spPr/>
        <p:txBody>
          <a:bodyPr/>
          <a:lstStyle/>
          <a:p>
            <a:fld id="{EE5F50B0-E399-4C93-A548-36A73C82DDC9}" type="slidenum">
              <a:rPr lang="es-MX" smtClean="0"/>
              <a:t>‹Nº›</a:t>
            </a:fld>
            <a:endParaRPr lang="es-MX"/>
          </a:p>
        </p:txBody>
      </p:sp>
    </p:spTree>
    <p:extLst>
      <p:ext uri="{BB962C8B-B14F-4D97-AF65-F5344CB8AC3E}">
        <p14:creationId xmlns:p14="http://schemas.microsoft.com/office/powerpoint/2010/main" val="3635183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E11E418-0B98-0D30-C6B9-11B1E9894A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CBACF4FA-BA59-7090-CCD8-525F1C75C1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38892502-2FA0-918A-DF2A-88377F185F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466A23-D21C-4EAB-8570-158DD1450823}" type="datetimeFigureOut">
              <a:rPr lang="es-MX" smtClean="0"/>
              <a:t>18/11/2025</a:t>
            </a:fld>
            <a:endParaRPr lang="es-MX"/>
          </a:p>
        </p:txBody>
      </p:sp>
      <p:sp>
        <p:nvSpPr>
          <p:cNvPr id="5" name="Marcador de pie de página 4">
            <a:extLst>
              <a:ext uri="{FF2B5EF4-FFF2-40B4-BE49-F238E27FC236}">
                <a16:creationId xmlns:a16="http://schemas.microsoft.com/office/drawing/2014/main" id="{98CB97A9-EFEC-B27D-FEB5-E69B7D714A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EE74B80B-4A86-09CB-E5F7-82A6B36E7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5F50B0-E399-4C93-A548-36A73C82DDC9}" type="slidenum">
              <a:rPr lang="es-MX" smtClean="0"/>
              <a:t>‹Nº›</a:t>
            </a:fld>
            <a:endParaRPr lang="es-MX"/>
          </a:p>
        </p:txBody>
      </p:sp>
    </p:spTree>
    <p:extLst>
      <p:ext uri="{BB962C8B-B14F-4D97-AF65-F5344CB8AC3E}">
        <p14:creationId xmlns:p14="http://schemas.microsoft.com/office/powerpoint/2010/main" val="2144626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n 30">
            <a:extLst>
              <a:ext uri="{FF2B5EF4-FFF2-40B4-BE49-F238E27FC236}">
                <a16:creationId xmlns:a16="http://schemas.microsoft.com/office/drawing/2014/main" id="{401481A3-4088-5B64-6A3F-9F4958203579}"/>
              </a:ext>
            </a:extLst>
          </p:cNvPr>
          <p:cNvPicPr>
            <a:picLocks noChangeAspect="1"/>
          </p:cNvPicPr>
          <p:nvPr/>
        </p:nvPicPr>
        <p:blipFill>
          <a:blip r:embed="rId2"/>
          <a:stretch>
            <a:fillRect/>
          </a:stretch>
        </p:blipFill>
        <p:spPr>
          <a:xfrm>
            <a:off x="0" y="-6"/>
            <a:ext cx="12192000" cy="6869949"/>
          </a:xfrm>
          <a:prstGeom prst="rect">
            <a:avLst/>
          </a:prstGeom>
        </p:spPr>
      </p:pic>
      <p:pic>
        <p:nvPicPr>
          <p:cNvPr id="4" name="Imagen 3" descr="Imagen que contiene cuarto, señal, firmar&#10;&#10;Descripción generada automáticamente">
            <a:extLst>
              <a:ext uri="{FF2B5EF4-FFF2-40B4-BE49-F238E27FC236}">
                <a16:creationId xmlns:a16="http://schemas.microsoft.com/office/drawing/2014/main" id="{E60138F9-B07D-CC44-AD96-B59FA6FB31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1753" y="1703948"/>
            <a:ext cx="3198146" cy="3196743"/>
          </a:xfrm>
          <a:prstGeom prst="rect">
            <a:avLst/>
          </a:prstGeom>
          <a:noFill/>
          <a:ln>
            <a:noFill/>
          </a:ln>
          <a:effectLst/>
        </p:spPr>
      </p:pic>
      <p:grpSp>
        <p:nvGrpSpPr>
          <p:cNvPr id="6" name="Grupo 5">
            <a:extLst>
              <a:ext uri="{FF2B5EF4-FFF2-40B4-BE49-F238E27FC236}">
                <a16:creationId xmlns:a16="http://schemas.microsoft.com/office/drawing/2014/main" id="{03B22003-8E88-24DA-0A9F-9DC8CC64ED00}"/>
              </a:ext>
            </a:extLst>
          </p:cNvPr>
          <p:cNvGrpSpPr/>
          <p:nvPr/>
        </p:nvGrpSpPr>
        <p:grpSpPr>
          <a:xfrm>
            <a:off x="0" y="6201136"/>
            <a:ext cx="12192000" cy="513821"/>
            <a:chOff x="0" y="5544736"/>
            <a:chExt cx="13716000" cy="513821"/>
          </a:xfrm>
        </p:grpSpPr>
        <p:pic>
          <p:nvPicPr>
            <p:cNvPr id="1026" name="Picture 2" descr="Cenefa Engranes Para Pizarrón De Clases | MercadoLibre">
              <a:extLst>
                <a:ext uri="{FF2B5EF4-FFF2-40B4-BE49-F238E27FC236}">
                  <a16:creationId xmlns:a16="http://schemas.microsoft.com/office/drawing/2014/main" id="{4E6CC76A-FABC-B55B-55B2-363420C7806F}"/>
                </a:ext>
              </a:extLst>
            </p:cNvPr>
            <p:cNvPicPr>
              <a:picLocks noChangeAspect="1" noChangeArrowheads="1"/>
            </p:cNvPicPr>
            <p:nvPr/>
          </p:nvPicPr>
          <p:blipFill rotWithShape="1">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46328" b="46215"/>
            <a:stretch>
              <a:fillRect/>
            </a:stretch>
          </p:blipFill>
          <p:spPr bwMode="auto">
            <a:xfrm>
              <a:off x="0" y="5547112"/>
              <a:ext cx="6858000" cy="5114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enefa Engranes Para Pizarrón De Clases | MercadoLibre">
              <a:extLst>
                <a:ext uri="{FF2B5EF4-FFF2-40B4-BE49-F238E27FC236}">
                  <a16:creationId xmlns:a16="http://schemas.microsoft.com/office/drawing/2014/main" id="{FA95E774-1114-82FD-ADC4-21BED41B4037}"/>
                </a:ext>
              </a:extLst>
            </p:cNvPr>
            <p:cNvPicPr>
              <a:picLocks noChangeAspect="1" noChangeArrowheads="1"/>
            </p:cNvPicPr>
            <p:nvPr/>
          </p:nvPicPr>
          <p:blipFill rotWithShape="1">
            <a:blip r:embed="rId4">
              <a:clrChange>
                <a:clrFrom>
                  <a:srgbClr val="FFFFFF"/>
                </a:clrFrom>
                <a:clrTo>
                  <a:srgbClr val="FFFFFF">
                    <a:alpha val="0"/>
                  </a:srgbClr>
                </a:clrTo>
              </a:clrChange>
              <a:duotone>
                <a:prstClr val="black"/>
                <a:schemeClr val="accent1">
                  <a:tint val="45000"/>
                  <a:satMod val="400000"/>
                </a:schemeClr>
              </a:duotone>
              <a:extLst>
                <a:ext uri="{28A0092B-C50C-407E-A947-70E740481C1C}">
                  <a14:useLocalDpi xmlns:a14="http://schemas.microsoft.com/office/drawing/2010/main" val="0"/>
                </a:ext>
              </a:extLst>
            </a:blip>
            <a:srcRect t="46328" b="46215"/>
            <a:stretch>
              <a:fillRect/>
            </a:stretch>
          </p:blipFill>
          <p:spPr bwMode="auto">
            <a:xfrm>
              <a:off x="6858000" y="5544736"/>
              <a:ext cx="6858000" cy="511445"/>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4" descr="Instituto Tecnológico Superior de Puerto Peñasco ...">
            <a:extLst>
              <a:ext uri="{FF2B5EF4-FFF2-40B4-BE49-F238E27FC236}">
                <a16:creationId xmlns:a16="http://schemas.microsoft.com/office/drawing/2014/main" id="{41F8245D-C684-BF56-A6B2-3BF7485D4149}"/>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6BEF4FF5-D94D-51ED-070E-FD9486EB67D0}"/>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71975F2C-452D-A486-3EFB-95ACC5B20425}"/>
              </a:ext>
            </a:extLst>
          </p:cNvPr>
          <p:cNvPicPr>
            <a:picLocks noChangeAspect="1"/>
          </p:cNvPicPr>
          <p:nvPr/>
        </p:nvPicPr>
        <p:blipFill>
          <a:blip r:embed="rId7">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sp>
        <p:nvSpPr>
          <p:cNvPr id="11" name="4to. Foro de investigación…">
            <a:extLst>
              <a:ext uri="{FF2B5EF4-FFF2-40B4-BE49-F238E27FC236}">
                <a16:creationId xmlns:a16="http://schemas.microsoft.com/office/drawing/2014/main" id="{279B13D5-1387-FDC9-5C62-3E56274FD22A}"/>
              </a:ext>
            </a:extLst>
          </p:cNvPr>
          <p:cNvSpPr txBox="1">
            <a:spLocks noGrp="1"/>
          </p:cNvSpPr>
          <p:nvPr>
            <p:ph type="ctrTitle"/>
          </p:nvPr>
        </p:nvSpPr>
        <p:spPr>
          <a:xfrm>
            <a:off x="3521299" y="3046598"/>
            <a:ext cx="8931713" cy="511445"/>
          </a:xfrm>
          <a:prstGeom prst="rect">
            <a:avLst/>
          </a:prstGeom>
        </p:spPr>
        <p:txBody>
          <a:bodyPr>
            <a:noAutofit/>
          </a:bodyPr>
          <a:lstStyle/>
          <a:p>
            <a:pPr>
              <a:defRPr sz="9000" spc="-270">
                <a:solidFill>
                  <a:srgbClr val="2C4E9D"/>
                </a:solidFill>
                <a:latin typeface="Montserrat Bold"/>
                <a:ea typeface="Montserrat Bold"/>
                <a:cs typeface="Montserrat Bold"/>
                <a:sym typeface="Montserrat Bold"/>
              </a:defRPr>
            </a:pPr>
            <a:r>
              <a:rPr lang="es-MX" sz="4000" b="1" dirty="0"/>
              <a:t>3er</a:t>
            </a:r>
            <a:r>
              <a:rPr sz="4000" b="1" dirty="0"/>
              <a:t>. Foro </a:t>
            </a:r>
            <a:r>
              <a:rPr lang="es-MX" sz="4000" b="1" dirty="0"/>
              <a:t>Estudiantil </a:t>
            </a:r>
            <a:br>
              <a:rPr lang="es-MX" sz="4000" b="1" dirty="0"/>
            </a:br>
            <a:r>
              <a:rPr sz="4000" b="1" dirty="0"/>
              <a:t>de </a:t>
            </a:r>
            <a:r>
              <a:rPr lang="es-MX" sz="4000" b="1" dirty="0"/>
              <a:t>I</a:t>
            </a:r>
            <a:r>
              <a:rPr sz="4000" b="1" dirty="0" err="1"/>
              <a:t>nvestigación</a:t>
            </a:r>
            <a:endParaRPr sz="4000" b="1" dirty="0"/>
          </a:p>
        </p:txBody>
      </p:sp>
      <p:sp>
        <p:nvSpPr>
          <p:cNvPr id="13" name="CuadroTexto 12">
            <a:extLst>
              <a:ext uri="{FF2B5EF4-FFF2-40B4-BE49-F238E27FC236}">
                <a16:creationId xmlns:a16="http://schemas.microsoft.com/office/drawing/2014/main" id="{B00FBDDC-F6EC-FD20-A01A-11F34C7CAB84}"/>
              </a:ext>
            </a:extLst>
          </p:cNvPr>
          <p:cNvSpPr txBox="1"/>
          <p:nvPr/>
        </p:nvSpPr>
        <p:spPr>
          <a:xfrm>
            <a:off x="5214582" y="3737379"/>
            <a:ext cx="6168324" cy="646331"/>
          </a:xfrm>
          <a:prstGeom prst="rect">
            <a:avLst/>
          </a:prstGeom>
          <a:noFill/>
        </p:spPr>
        <p:txBody>
          <a:bodyPr wrap="square">
            <a:spAutoFit/>
          </a:bodyPr>
          <a:lstStyle/>
          <a:p>
            <a:r>
              <a:rPr lang="es-MX" sz="3600" b="1" dirty="0"/>
              <a:t>Nombre de la investigación</a:t>
            </a:r>
            <a:endParaRPr lang="es-MX" sz="3600" dirty="0"/>
          </a:p>
        </p:txBody>
      </p:sp>
    </p:spTree>
    <p:extLst>
      <p:ext uri="{BB962C8B-B14F-4D97-AF65-F5344CB8AC3E}">
        <p14:creationId xmlns:p14="http://schemas.microsoft.com/office/powerpoint/2010/main" val="1719906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10E23-E843-43FE-02B5-0C4CEFC0A706}"/>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273271A2-51CE-BE17-EC2C-2C08AFC40E55}"/>
              </a:ext>
            </a:extLst>
          </p:cNvPr>
          <p:cNvSpPr/>
          <p:nvPr/>
        </p:nvSpPr>
        <p:spPr>
          <a:xfrm>
            <a:off x="0" y="0"/>
            <a:ext cx="1343608" cy="6858000"/>
          </a:xfrm>
          <a:prstGeom prst="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4B9DC372-4007-CB3F-A80B-3FCFD9CCAD0C}"/>
              </a:ext>
            </a:extLst>
          </p:cNvPr>
          <p:cNvSpPr txBox="1"/>
          <p:nvPr/>
        </p:nvSpPr>
        <p:spPr>
          <a:xfrm rot="16200000">
            <a:off x="-1789191" y="2905770"/>
            <a:ext cx="4984250" cy="1015663"/>
          </a:xfrm>
          <a:prstGeom prst="rect">
            <a:avLst/>
          </a:prstGeom>
          <a:noFill/>
        </p:spPr>
        <p:txBody>
          <a:bodyPr wrap="none" rtlCol="0">
            <a:spAutoFit/>
          </a:bodyPr>
          <a:lstStyle/>
          <a:p>
            <a:r>
              <a:rPr lang="es-ES" sz="6000" dirty="0">
                <a:solidFill>
                  <a:schemeClr val="bg1"/>
                </a:solidFill>
              </a:rPr>
              <a:t>BIBLIOGRAFÍA</a:t>
            </a:r>
            <a:endParaRPr lang="es-MX" sz="6000" dirty="0">
              <a:solidFill>
                <a:schemeClr val="bg1"/>
              </a:solidFill>
            </a:endParaRPr>
          </a:p>
        </p:txBody>
      </p:sp>
      <p:grpSp>
        <p:nvGrpSpPr>
          <p:cNvPr id="6" name="Grupo 5">
            <a:extLst>
              <a:ext uri="{FF2B5EF4-FFF2-40B4-BE49-F238E27FC236}">
                <a16:creationId xmlns:a16="http://schemas.microsoft.com/office/drawing/2014/main" id="{489A73C9-D498-6B68-0C92-48831958DDA7}"/>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213E8358-33D8-D159-2568-6EB3C4C17FCC}"/>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F43F4C35-C14E-DD95-F8C0-C6D563DEFDA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8DB1AC53-771D-8F17-5ED8-4E057AFDF549}"/>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83FA217F-17FD-1EBD-AEC1-DD63E32F8608}"/>
              </a:ext>
            </a:extLst>
          </p:cNvPr>
          <p:cNvSpPr txBox="1">
            <a:spLocks/>
          </p:cNvSpPr>
          <p:nvPr/>
        </p:nvSpPr>
        <p:spPr>
          <a:xfrm>
            <a:off x="1922692" y="1942495"/>
            <a:ext cx="9652000" cy="3967310"/>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C14F5CC0-160A-9088-5784-C10500E57DFE}"/>
              </a:ext>
            </a:extLst>
          </p:cNvPr>
          <p:cNvCxnSpPr>
            <a:cxnSpLocks/>
          </p:cNvCxnSpPr>
          <p:nvPr/>
        </p:nvCxnSpPr>
        <p:spPr>
          <a:xfrm>
            <a:off x="1343608" y="6694721"/>
            <a:ext cx="10848392" cy="0"/>
          </a:xfrm>
          <a:prstGeom prst="line">
            <a:avLst/>
          </a:prstGeom>
          <a:ln w="76200" cmpd="tri">
            <a:solidFill>
              <a:srgbClr val="003399"/>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2DB5A69F-8F01-0287-0D6E-6967D2771034}"/>
              </a:ext>
            </a:extLst>
          </p:cNvPr>
          <p:cNvSpPr txBox="1">
            <a:spLocks/>
          </p:cNvSpPr>
          <p:nvPr/>
        </p:nvSpPr>
        <p:spPr>
          <a:xfrm>
            <a:off x="8189194" y="986586"/>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rgbClr val="003399"/>
                </a:solidFill>
              </a:rPr>
              <a:t>Nombre de la investigación</a:t>
            </a:r>
          </a:p>
        </p:txBody>
      </p:sp>
    </p:spTree>
    <p:extLst>
      <p:ext uri="{BB962C8B-B14F-4D97-AF65-F5344CB8AC3E}">
        <p14:creationId xmlns:p14="http://schemas.microsoft.com/office/powerpoint/2010/main" val="1101830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1B148066-35B4-77E8-3522-74F39C4637B6}"/>
              </a:ext>
            </a:extLst>
          </p:cNvPr>
          <p:cNvSpPr/>
          <p:nvPr/>
        </p:nvSpPr>
        <p:spPr>
          <a:xfrm>
            <a:off x="0" y="0"/>
            <a:ext cx="1343608" cy="6858000"/>
          </a:xfrm>
          <a:prstGeom prst="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30634B73-036E-ED4B-B137-68F2DAE3F7C6}"/>
              </a:ext>
            </a:extLst>
          </p:cNvPr>
          <p:cNvSpPr txBox="1"/>
          <p:nvPr/>
        </p:nvSpPr>
        <p:spPr>
          <a:xfrm rot="16200000">
            <a:off x="-1907845" y="3135510"/>
            <a:ext cx="5159297" cy="1015663"/>
          </a:xfrm>
          <a:prstGeom prst="rect">
            <a:avLst/>
          </a:prstGeom>
          <a:noFill/>
        </p:spPr>
        <p:txBody>
          <a:bodyPr wrap="none" rtlCol="0">
            <a:spAutoFit/>
          </a:bodyPr>
          <a:lstStyle/>
          <a:p>
            <a:r>
              <a:rPr lang="es-ES" sz="6000" dirty="0">
                <a:solidFill>
                  <a:schemeClr val="bg1"/>
                </a:solidFill>
              </a:rPr>
              <a:t>INTRODUCCIÓN</a:t>
            </a:r>
            <a:endParaRPr lang="es-MX" sz="6000" dirty="0">
              <a:solidFill>
                <a:schemeClr val="bg1"/>
              </a:solidFill>
            </a:endParaRPr>
          </a:p>
        </p:txBody>
      </p:sp>
      <p:grpSp>
        <p:nvGrpSpPr>
          <p:cNvPr id="6" name="Grupo 5">
            <a:extLst>
              <a:ext uri="{FF2B5EF4-FFF2-40B4-BE49-F238E27FC236}">
                <a16:creationId xmlns:a16="http://schemas.microsoft.com/office/drawing/2014/main" id="{2BC89230-8B83-92C4-26E2-4B030ADCC1D0}"/>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FBDA4B6C-2E8E-2E7F-D7A5-C000CBC68505}"/>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EE3F35CB-8DEA-D6D6-7126-F4EE50EBE93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89554CC9-2D55-D66F-AA59-605361610CBE}"/>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3" name="Nombre de la investigación">
            <a:extLst>
              <a:ext uri="{FF2B5EF4-FFF2-40B4-BE49-F238E27FC236}">
                <a16:creationId xmlns:a16="http://schemas.microsoft.com/office/drawing/2014/main" id="{2AC8FB04-ACA0-753B-14EF-2D45D0CD875E}"/>
              </a:ext>
            </a:extLst>
          </p:cNvPr>
          <p:cNvSpPr txBox="1">
            <a:spLocks/>
          </p:cNvSpPr>
          <p:nvPr/>
        </p:nvSpPr>
        <p:spPr>
          <a:xfrm>
            <a:off x="8189194" y="986586"/>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rgbClr val="003399"/>
                </a:solidFill>
              </a:rPr>
              <a:t>Nombre de la investigación</a:t>
            </a:r>
          </a:p>
        </p:txBody>
      </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161C1A94-0ABE-68F8-CD54-4A5377BFF97F}"/>
              </a:ext>
            </a:extLst>
          </p:cNvPr>
          <p:cNvSpPr txBox="1">
            <a:spLocks/>
          </p:cNvSpPr>
          <p:nvPr/>
        </p:nvSpPr>
        <p:spPr>
          <a:xfrm>
            <a:off x="1922692" y="2325641"/>
            <a:ext cx="9652000" cy="3107132"/>
          </a:xfrm>
          <a:prstGeom prst="rect">
            <a:avLst/>
          </a:prstGeom>
        </p:spPr>
        <p:txBody>
          <a:bodyPr vert="horz" lIns="91440" tIns="45720" rIns="91440" bIns="45720" rtlCol="0">
            <a:normAutofit lnSpcReduction="10000"/>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53FD8428-8148-E7BA-D442-524E902B8E65}"/>
              </a:ext>
            </a:extLst>
          </p:cNvPr>
          <p:cNvCxnSpPr>
            <a:cxnSpLocks/>
          </p:cNvCxnSpPr>
          <p:nvPr/>
        </p:nvCxnSpPr>
        <p:spPr>
          <a:xfrm>
            <a:off x="1343608" y="6694721"/>
            <a:ext cx="10848392" cy="0"/>
          </a:xfrm>
          <a:prstGeom prst="line">
            <a:avLst/>
          </a:prstGeom>
          <a:ln w="76200" cmpd="tri">
            <a:solidFill>
              <a:srgbClr val="003399"/>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9224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DAC1-BA81-4AC4-24CF-54F89CF964F2}"/>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D963CCC8-AA2B-0676-A014-CA9D19A03CE8}"/>
              </a:ext>
            </a:extLst>
          </p:cNvPr>
          <p:cNvSpPr/>
          <p:nvPr/>
        </p:nvSpPr>
        <p:spPr>
          <a:xfrm>
            <a:off x="0" y="0"/>
            <a:ext cx="1343608" cy="6858000"/>
          </a:xfrm>
          <a:prstGeom prst="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B9E35230-7551-1864-4AB1-FB382B80AA68}"/>
              </a:ext>
            </a:extLst>
          </p:cNvPr>
          <p:cNvSpPr txBox="1"/>
          <p:nvPr/>
        </p:nvSpPr>
        <p:spPr>
          <a:xfrm rot="16200000">
            <a:off x="-1687528" y="2921169"/>
            <a:ext cx="4718664" cy="1015663"/>
          </a:xfrm>
          <a:prstGeom prst="rect">
            <a:avLst/>
          </a:prstGeom>
          <a:noFill/>
        </p:spPr>
        <p:txBody>
          <a:bodyPr wrap="none" rtlCol="0">
            <a:spAutoFit/>
          </a:bodyPr>
          <a:lstStyle/>
          <a:p>
            <a:r>
              <a:rPr lang="es-ES" sz="6000" dirty="0">
                <a:solidFill>
                  <a:schemeClr val="bg1"/>
                </a:solidFill>
              </a:rPr>
              <a:t>PROTOCOLO</a:t>
            </a:r>
            <a:endParaRPr lang="es-MX" sz="6000" dirty="0">
              <a:solidFill>
                <a:schemeClr val="bg1"/>
              </a:solidFill>
            </a:endParaRPr>
          </a:p>
        </p:txBody>
      </p:sp>
      <p:grpSp>
        <p:nvGrpSpPr>
          <p:cNvPr id="6" name="Grupo 5">
            <a:extLst>
              <a:ext uri="{FF2B5EF4-FFF2-40B4-BE49-F238E27FC236}">
                <a16:creationId xmlns:a16="http://schemas.microsoft.com/office/drawing/2014/main" id="{4F0553DB-01D1-9FE9-6297-C431FD4E8DFE}"/>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0BC25CFA-21F3-4E74-31A1-C4C59E97FDF5}"/>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6732A1BF-ED9D-94D7-023F-6968E32637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6AB17C00-9816-7A38-3AEA-D10538F6DE3D}"/>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91232AF1-B085-7616-4A85-42AAF3768016}"/>
              </a:ext>
            </a:extLst>
          </p:cNvPr>
          <p:cNvSpPr txBox="1">
            <a:spLocks/>
          </p:cNvSpPr>
          <p:nvPr/>
        </p:nvSpPr>
        <p:spPr>
          <a:xfrm>
            <a:off x="1922692" y="2325641"/>
            <a:ext cx="9652000" cy="3107132"/>
          </a:xfrm>
          <a:prstGeom prst="rect">
            <a:avLst/>
          </a:prstGeom>
        </p:spPr>
        <p:txBody>
          <a:bodyPr vert="horz" lIns="91440" tIns="45720" rIns="91440" bIns="45720" rtlCol="0">
            <a:normAutofit lnSpcReduction="10000"/>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51EEEF0B-BAA3-9133-67C4-8C34CD4C8C5F}"/>
              </a:ext>
            </a:extLst>
          </p:cNvPr>
          <p:cNvCxnSpPr>
            <a:cxnSpLocks/>
          </p:cNvCxnSpPr>
          <p:nvPr/>
        </p:nvCxnSpPr>
        <p:spPr>
          <a:xfrm>
            <a:off x="1343608" y="6694721"/>
            <a:ext cx="10848392" cy="0"/>
          </a:xfrm>
          <a:prstGeom prst="line">
            <a:avLst/>
          </a:prstGeom>
          <a:ln w="76200" cmpd="tri">
            <a:solidFill>
              <a:srgbClr val="003399"/>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05D2F7C5-82CF-7690-D7F2-709A2AF024B8}"/>
              </a:ext>
            </a:extLst>
          </p:cNvPr>
          <p:cNvSpPr txBox="1">
            <a:spLocks/>
          </p:cNvSpPr>
          <p:nvPr/>
        </p:nvSpPr>
        <p:spPr>
          <a:xfrm>
            <a:off x="8189194" y="986586"/>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rgbClr val="003399"/>
                </a:solidFill>
              </a:rPr>
              <a:t>Nombre de la investigación</a:t>
            </a:r>
          </a:p>
        </p:txBody>
      </p:sp>
    </p:spTree>
    <p:extLst>
      <p:ext uri="{BB962C8B-B14F-4D97-AF65-F5344CB8AC3E}">
        <p14:creationId xmlns:p14="http://schemas.microsoft.com/office/powerpoint/2010/main" val="680181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BE84A-B335-9497-6B41-5885AA553742}"/>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89A024E9-A22C-6DDA-30CA-640F1727960F}"/>
              </a:ext>
            </a:extLst>
          </p:cNvPr>
          <p:cNvSpPr txBox="1"/>
          <p:nvPr/>
        </p:nvSpPr>
        <p:spPr>
          <a:xfrm rot="16200000">
            <a:off x="-1907845" y="3135510"/>
            <a:ext cx="5159297" cy="1015663"/>
          </a:xfrm>
          <a:prstGeom prst="rect">
            <a:avLst/>
          </a:prstGeom>
          <a:noFill/>
        </p:spPr>
        <p:txBody>
          <a:bodyPr wrap="none" rtlCol="0">
            <a:spAutoFit/>
          </a:bodyPr>
          <a:lstStyle/>
          <a:p>
            <a:r>
              <a:rPr lang="es-ES" sz="6000" dirty="0">
                <a:solidFill>
                  <a:schemeClr val="bg1"/>
                </a:solidFill>
              </a:rPr>
              <a:t>INTRODUCCIÓN</a:t>
            </a:r>
            <a:endParaRPr lang="es-MX" sz="6000" dirty="0">
              <a:solidFill>
                <a:schemeClr val="bg1"/>
              </a:solidFill>
            </a:endParaRPr>
          </a:p>
        </p:txBody>
      </p:sp>
      <p:grpSp>
        <p:nvGrpSpPr>
          <p:cNvPr id="6" name="Grupo 5">
            <a:extLst>
              <a:ext uri="{FF2B5EF4-FFF2-40B4-BE49-F238E27FC236}">
                <a16:creationId xmlns:a16="http://schemas.microsoft.com/office/drawing/2014/main" id="{9ED5A01B-1B1E-00B0-64FA-A0BE382EF348}"/>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2DD09981-641A-7553-BDB8-91DC3E1B1E9A}"/>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61688C61-A18D-83DA-A97A-6F5DFB0281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F6925453-965A-020F-838A-C96F5A3E1829}"/>
                </a:ext>
              </a:extLst>
            </p:cNvPr>
            <p:cNvPicPr>
              <a:picLocks noChangeAspect="1"/>
            </p:cNvPicPr>
            <p:nvPr/>
          </p:nvPicPr>
          <p:blipFill>
            <a:blip r:embed="rId4">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E4FD11C7-1C3C-C981-199D-4924F6E02E0E}"/>
              </a:ext>
            </a:extLst>
          </p:cNvPr>
          <p:cNvSpPr txBox="1">
            <a:spLocks/>
          </p:cNvSpPr>
          <p:nvPr/>
        </p:nvSpPr>
        <p:spPr>
          <a:xfrm>
            <a:off x="5078186" y="1981211"/>
            <a:ext cx="6496506" cy="3967310"/>
          </a:xfrm>
          <a:prstGeom prst="rect">
            <a:avLst/>
          </a:prstGeom>
        </p:spPr>
        <p:txBody>
          <a:bodyPr vert="horz" lIns="91440" tIns="45720" rIns="91440" bIns="45720" rtlCol="0">
            <a:normAutofit lnSpcReduction="10000"/>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endParaRPr lang="es-MX" sz="2000" dirty="0"/>
          </a:p>
        </p:txBody>
      </p:sp>
      <p:cxnSp>
        <p:nvCxnSpPr>
          <p:cNvPr id="14" name="Conector recto 13">
            <a:extLst>
              <a:ext uri="{FF2B5EF4-FFF2-40B4-BE49-F238E27FC236}">
                <a16:creationId xmlns:a16="http://schemas.microsoft.com/office/drawing/2014/main" id="{1B8B37D5-BC07-E1B1-6A45-F8B8FE5E9779}"/>
              </a:ext>
            </a:extLst>
          </p:cNvPr>
          <p:cNvCxnSpPr>
            <a:cxnSpLocks/>
          </p:cNvCxnSpPr>
          <p:nvPr/>
        </p:nvCxnSpPr>
        <p:spPr>
          <a:xfrm>
            <a:off x="0" y="6694719"/>
            <a:ext cx="12192000" cy="0"/>
          </a:xfrm>
          <a:prstGeom prst="line">
            <a:avLst/>
          </a:prstGeom>
          <a:ln w="76200" cmpd="tri">
            <a:solidFill>
              <a:srgbClr val="003399"/>
            </a:solidFill>
          </a:ln>
        </p:spPr>
        <p:style>
          <a:lnRef idx="2">
            <a:schemeClr val="accent1"/>
          </a:lnRef>
          <a:fillRef idx="0">
            <a:schemeClr val="accent1"/>
          </a:fillRef>
          <a:effectRef idx="1">
            <a:schemeClr val="accent1"/>
          </a:effectRef>
          <a:fontRef idx="minor">
            <a:schemeClr val="tx1"/>
          </a:fontRef>
        </p:style>
      </p:cxnSp>
      <p:pic>
        <p:nvPicPr>
          <p:cNvPr id="2" name="Picture 5" descr="Guía de Implementación de Transformación Digital">
            <a:extLst>
              <a:ext uri="{FF2B5EF4-FFF2-40B4-BE49-F238E27FC236}">
                <a16:creationId xmlns:a16="http://schemas.microsoft.com/office/drawing/2014/main" id="{BE5CEC1D-2128-5DF5-1F3C-6A3829BDB0BF}"/>
              </a:ext>
            </a:extLst>
          </p:cNvPr>
          <p:cNvPicPr>
            <a:picLocks noChangeAspect="1"/>
          </p:cNvPicPr>
          <p:nvPr/>
        </p:nvPicPr>
        <p:blipFill rotWithShape="1">
          <a:blip r:embed="rId5"/>
          <a:srcRect l="6832" r="30478"/>
          <a:stretch/>
        </p:blipFill>
        <p:spPr>
          <a:xfrm flipH="1">
            <a:off x="0" y="0"/>
            <a:ext cx="4243410" cy="681557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3" name="Nombre de la investigación">
            <a:extLst>
              <a:ext uri="{FF2B5EF4-FFF2-40B4-BE49-F238E27FC236}">
                <a16:creationId xmlns:a16="http://schemas.microsoft.com/office/drawing/2014/main" id="{1C5944FF-8604-719E-8642-7E28AC516FD2}"/>
              </a:ext>
            </a:extLst>
          </p:cNvPr>
          <p:cNvSpPr txBox="1">
            <a:spLocks/>
          </p:cNvSpPr>
          <p:nvPr/>
        </p:nvSpPr>
        <p:spPr>
          <a:xfrm>
            <a:off x="8189194" y="986586"/>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rgbClr val="003399"/>
                </a:solidFill>
              </a:rPr>
              <a:t>Nombre de la investigación</a:t>
            </a:r>
          </a:p>
        </p:txBody>
      </p:sp>
    </p:spTree>
    <p:extLst>
      <p:ext uri="{BB962C8B-B14F-4D97-AF65-F5344CB8AC3E}">
        <p14:creationId xmlns:p14="http://schemas.microsoft.com/office/powerpoint/2010/main" val="594174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63001-4D4D-1029-BA78-286BEE23176F}"/>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C99CB73E-F714-F7A6-8550-92E93F52323E}"/>
              </a:ext>
            </a:extLst>
          </p:cNvPr>
          <p:cNvSpPr/>
          <p:nvPr/>
        </p:nvSpPr>
        <p:spPr>
          <a:xfrm>
            <a:off x="0" y="0"/>
            <a:ext cx="1343608" cy="6858000"/>
          </a:xfrm>
          <a:prstGeom prst="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8FFC66C1-5961-E73B-B6E9-B4A29FCED951}"/>
              </a:ext>
            </a:extLst>
          </p:cNvPr>
          <p:cNvSpPr txBox="1"/>
          <p:nvPr/>
        </p:nvSpPr>
        <p:spPr>
          <a:xfrm rot="16200000">
            <a:off x="-2361043" y="2921169"/>
            <a:ext cx="6065699" cy="1015663"/>
          </a:xfrm>
          <a:prstGeom prst="rect">
            <a:avLst/>
          </a:prstGeom>
          <a:noFill/>
        </p:spPr>
        <p:txBody>
          <a:bodyPr wrap="none" rtlCol="0">
            <a:spAutoFit/>
          </a:bodyPr>
          <a:lstStyle/>
          <a:p>
            <a:r>
              <a:rPr lang="es-ES" sz="6000" dirty="0">
                <a:solidFill>
                  <a:schemeClr val="bg1"/>
                </a:solidFill>
              </a:rPr>
              <a:t>MARCO TEÓRICO</a:t>
            </a:r>
            <a:endParaRPr lang="es-MX" sz="6000" dirty="0">
              <a:solidFill>
                <a:schemeClr val="bg1"/>
              </a:solidFill>
            </a:endParaRPr>
          </a:p>
        </p:txBody>
      </p:sp>
      <p:grpSp>
        <p:nvGrpSpPr>
          <p:cNvPr id="6" name="Grupo 5">
            <a:extLst>
              <a:ext uri="{FF2B5EF4-FFF2-40B4-BE49-F238E27FC236}">
                <a16:creationId xmlns:a16="http://schemas.microsoft.com/office/drawing/2014/main" id="{E733B578-0C15-B5D5-5E23-AEF6A42EFF94}"/>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6E429DCB-21D6-20CA-34B5-B170EC73CF01}"/>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2B65E9D2-FC1C-6D30-827F-3CD00530A8F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CD3EE650-8711-FF43-1807-D39664204A56}"/>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E7E530DF-9226-B888-AD73-4259BDA4F5B6}"/>
              </a:ext>
            </a:extLst>
          </p:cNvPr>
          <p:cNvSpPr txBox="1">
            <a:spLocks/>
          </p:cNvSpPr>
          <p:nvPr/>
        </p:nvSpPr>
        <p:spPr>
          <a:xfrm>
            <a:off x="1922692" y="2325641"/>
            <a:ext cx="9652000" cy="3107132"/>
          </a:xfrm>
          <a:prstGeom prst="rect">
            <a:avLst/>
          </a:prstGeom>
        </p:spPr>
        <p:txBody>
          <a:bodyPr vert="horz" lIns="91440" tIns="45720" rIns="91440" bIns="45720" rtlCol="0">
            <a:normAutofit lnSpcReduction="10000"/>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4295B849-9B53-7C03-6C2D-C104071B4D0B}"/>
              </a:ext>
            </a:extLst>
          </p:cNvPr>
          <p:cNvCxnSpPr>
            <a:cxnSpLocks/>
          </p:cNvCxnSpPr>
          <p:nvPr/>
        </p:nvCxnSpPr>
        <p:spPr>
          <a:xfrm>
            <a:off x="1343608" y="6694721"/>
            <a:ext cx="10848392" cy="0"/>
          </a:xfrm>
          <a:prstGeom prst="line">
            <a:avLst/>
          </a:prstGeom>
          <a:ln w="76200" cmpd="tri">
            <a:solidFill>
              <a:srgbClr val="003399"/>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36F57513-044C-05A7-14D6-EE344B62097E}"/>
              </a:ext>
            </a:extLst>
          </p:cNvPr>
          <p:cNvSpPr txBox="1">
            <a:spLocks/>
          </p:cNvSpPr>
          <p:nvPr/>
        </p:nvSpPr>
        <p:spPr>
          <a:xfrm>
            <a:off x="8189194" y="986586"/>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rgbClr val="003399"/>
                </a:solidFill>
              </a:rPr>
              <a:t>Nombre de la investigación</a:t>
            </a:r>
          </a:p>
        </p:txBody>
      </p:sp>
    </p:spTree>
    <p:extLst>
      <p:ext uri="{BB962C8B-B14F-4D97-AF65-F5344CB8AC3E}">
        <p14:creationId xmlns:p14="http://schemas.microsoft.com/office/powerpoint/2010/main" val="2708486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D4F74-44CC-E6D9-A468-E48636326D1D}"/>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13A53590-4D68-3D26-AC45-4F7AFC79622F}"/>
              </a:ext>
            </a:extLst>
          </p:cNvPr>
          <p:cNvSpPr/>
          <p:nvPr/>
        </p:nvSpPr>
        <p:spPr>
          <a:xfrm>
            <a:off x="0" y="0"/>
            <a:ext cx="1343608" cy="6858000"/>
          </a:xfrm>
          <a:prstGeom prst="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DFC784B4-465F-EF2A-CACC-1E688F76C1FA}"/>
              </a:ext>
            </a:extLst>
          </p:cNvPr>
          <p:cNvSpPr txBox="1"/>
          <p:nvPr/>
        </p:nvSpPr>
        <p:spPr>
          <a:xfrm rot="16200000">
            <a:off x="-1972455" y="2809518"/>
            <a:ext cx="5350760" cy="1015663"/>
          </a:xfrm>
          <a:prstGeom prst="rect">
            <a:avLst/>
          </a:prstGeom>
          <a:noFill/>
        </p:spPr>
        <p:txBody>
          <a:bodyPr wrap="none" rtlCol="0">
            <a:spAutoFit/>
          </a:bodyPr>
          <a:lstStyle/>
          <a:p>
            <a:r>
              <a:rPr lang="es-ES" sz="6000" dirty="0">
                <a:solidFill>
                  <a:schemeClr val="bg1"/>
                </a:solidFill>
              </a:rPr>
              <a:t>METODOLOGÍA</a:t>
            </a:r>
            <a:endParaRPr lang="es-MX" sz="6000" dirty="0">
              <a:solidFill>
                <a:schemeClr val="bg1"/>
              </a:solidFill>
            </a:endParaRPr>
          </a:p>
        </p:txBody>
      </p:sp>
      <p:grpSp>
        <p:nvGrpSpPr>
          <p:cNvPr id="6" name="Grupo 5">
            <a:extLst>
              <a:ext uri="{FF2B5EF4-FFF2-40B4-BE49-F238E27FC236}">
                <a16:creationId xmlns:a16="http://schemas.microsoft.com/office/drawing/2014/main" id="{556CF542-B0D3-54B2-0F54-91B4D79DC887}"/>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8A0B9F7C-63AE-3A0D-390F-89E0D37488F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DDB65902-31E8-1A38-367C-D5644E40067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CF6EF025-4E6D-1233-139F-DFD0B24FE3A7}"/>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E3999ADC-FDAE-C093-3C87-54DE2898F0D6}"/>
              </a:ext>
            </a:extLst>
          </p:cNvPr>
          <p:cNvSpPr txBox="1">
            <a:spLocks/>
          </p:cNvSpPr>
          <p:nvPr/>
        </p:nvSpPr>
        <p:spPr>
          <a:xfrm>
            <a:off x="1922692" y="1942495"/>
            <a:ext cx="9652000" cy="3967310"/>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2D5C38D7-15BF-E345-9542-8BB8303D795A}"/>
              </a:ext>
            </a:extLst>
          </p:cNvPr>
          <p:cNvCxnSpPr>
            <a:cxnSpLocks/>
          </p:cNvCxnSpPr>
          <p:nvPr/>
        </p:nvCxnSpPr>
        <p:spPr>
          <a:xfrm>
            <a:off x="1343608" y="6694721"/>
            <a:ext cx="10848392" cy="0"/>
          </a:xfrm>
          <a:prstGeom prst="line">
            <a:avLst/>
          </a:prstGeom>
          <a:ln w="76200" cmpd="tri">
            <a:solidFill>
              <a:srgbClr val="003399"/>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1E98719E-A82B-34BF-D720-9E39A633C7D3}"/>
              </a:ext>
            </a:extLst>
          </p:cNvPr>
          <p:cNvSpPr txBox="1">
            <a:spLocks/>
          </p:cNvSpPr>
          <p:nvPr/>
        </p:nvSpPr>
        <p:spPr>
          <a:xfrm>
            <a:off x="8189194" y="986586"/>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rgbClr val="003399"/>
                </a:solidFill>
              </a:rPr>
              <a:t>Nombre de la investigación</a:t>
            </a:r>
          </a:p>
        </p:txBody>
      </p:sp>
    </p:spTree>
    <p:extLst>
      <p:ext uri="{BB962C8B-B14F-4D97-AF65-F5344CB8AC3E}">
        <p14:creationId xmlns:p14="http://schemas.microsoft.com/office/powerpoint/2010/main" val="1099035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EB4D9-862A-8368-2DAE-C1EF105163E5}"/>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178C13EB-13DE-2207-DD60-0A22BCA9FBD7}"/>
              </a:ext>
            </a:extLst>
          </p:cNvPr>
          <p:cNvSpPr txBox="1"/>
          <p:nvPr/>
        </p:nvSpPr>
        <p:spPr>
          <a:xfrm rot="16200000">
            <a:off x="-1907845" y="3135510"/>
            <a:ext cx="5159297" cy="1015663"/>
          </a:xfrm>
          <a:prstGeom prst="rect">
            <a:avLst/>
          </a:prstGeom>
          <a:noFill/>
        </p:spPr>
        <p:txBody>
          <a:bodyPr wrap="none" rtlCol="0">
            <a:spAutoFit/>
          </a:bodyPr>
          <a:lstStyle/>
          <a:p>
            <a:r>
              <a:rPr lang="es-ES" sz="6000" dirty="0">
                <a:solidFill>
                  <a:schemeClr val="bg1"/>
                </a:solidFill>
              </a:rPr>
              <a:t>INTRODUCCIÓN</a:t>
            </a:r>
            <a:endParaRPr lang="es-MX" sz="6000" dirty="0">
              <a:solidFill>
                <a:schemeClr val="bg1"/>
              </a:solidFill>
            </a:endParaRPr>
          </a:p>
        </p:txBody>
      </p:sp>
      <p:grpSp>
        <p:nvGrpSpPr>
          <p:cNvPr id="6" name="Grupo 5">
            <a:extLst>
              <a:ext uri="{FF2B5EF4-FFF2-40B4-BE49-F238E27FC236}">
                <a16:creationId xmlns:a16="http://schemas.microsoft.com/office/drawing/2014/main" id="{BD6C01B5-27F5-13FE-5ABF-BDDCF8B9393C}"/>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4ABFAD2D-752C-0B18-71F7-30EA3CF30D1B}"/>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B8A4B8F5-73A1-8CE5-2039-6C3F40C59A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54F2DC20-3F48-69F9-74D8-4F2F5B9E627B}"/>
                </a:ext>
              </a:extLst>
            </p:cNvPr>
            <p:cNvPicPr>
              <a:picLocks noChangeAspect="1"/>
            </p:cNvPicPr>
            <p:nvPr/>
          </p:nvPicPr>
          <p:blipFill>
            <a:blip r:embed="rId4">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03DA4153-A482-412C-E8EE-A76E6583CC61}"/>
              </a:ext>
            </a:extLst>
          </p:cNvPr>
          <p:cNvSpPr txBox="1">
            <a:spLocks/>
          </p:cNvSpPr>
          <p:nvPr/>
        </p:nvSpPr>
        <p:spPr>
          <a:xfrm>
            <a:off x="380187" y="1352742"/>
            <a:ext cx="4207855" cy="1917017"/>
          </a:xfrm>
          <a:prstGeom prst="rect">
            <a:avLst/>
          </a:prstGeom>
        </p:spPr>
        <p:txBody>
          <a:bodyPr vert="horz" lIns="91440" tIns="45720" rIns="91440" bIns="45720" rtlCol="0">
            <a:no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endParaRPr lang="es-MX" sz="2000" dirty="0"/>
          </a:p>
        </p:txBody>
      </p:sp>
      <p:cxnSp>
        <p:nvCxnSpPr>
          <p:cNvPr id="14" name="Conector recto 13">
            <a:extLst>
              <a:ext uri="{FF2B5EF4-FFF2-40B4-BE49-F238E27FC236}">
                <a16:creationId xmlns:a16="http://schemas.microsoft.com/office/drawing/2014/main" id="{90785B2E-48CD-871D-6282-9BDAAEF13F2F}"/>
              </a:ext>
            </a:extLst>
          </p:cNvPr>
          <p:cNvCxnSpPr>
            <a:cxnSpLocks/>
          </p:cNvCxnSpPr>
          <p:nvPr/>
        </p:nvCxnSpPr>
        <p:spPr>
          <a:xfrm>
            <a:off x="0" y="6694719"/>
            <a:ext cx="12192000" cy="0"/>
          </a:xfrm>
          <a:prstGeom prst="line">
            <a:avLst/>
          </a:prstGeom>
          <a:ln w="76200" cmpd="tri">
            <a:solidFill>
              <a:srgbClr val="003399"/>
            </a:solidFill>
          </a:ln>
        </p:spPr>
        <p:style>
          <a:lnRef idx="2">
            <a:schemeClr val="accent1"/>
          </a:lnRef>
          <a:fillRef idx="0">
            <a:schemeClr val="accent1"/>
          </a:fillRef>
          <a:effectRef idx="1">
            <a:schemeClr val="accent1"/>
          </a:effectRef>
          <a:fontRef idx="minor">
            <a:schemeClr val="tx1"/>
          </a:fontRef>
        </p:style>
      </p:cxnSp>
      <p:pic>
        <p:nvPicPr>
          <p:cNvPr id="3" name="Marcador de contenido 3">
            <a:extLst>
              <a:ext uri="{FF2B5EF4-FFF2-40B4-BE49-F238E27FC236}">
                <a16:creationId xmlns:a16="http://schemas.microsoft.com/office/drawing/2014/main" id="{FB1E19CD-69E8-57DC-B4B8-DD12DBE33112}"/>
              </a:ext>
            </a:extLst>
          </p:cNvPr>
          <p:cNvPicPr>
            <a:picLocks noChangeAspect="1"/>
          </p:cNvPicPr>
          <p:nvPr/>
        </p:nvPicPr>
        <p:blipFill rotWithShape="1">
          <a:blip r:embed="rId5">
            <a:extLst>
              <a:ext uri="{28A0092B-C50C-407E-A947-70E740481C1C}">
                <a14:useLocalDpi xmlns:a14="http://schemas.microsoft.com/office/drawing/2010/main" val="0"/>
              </a:ext>
            </a:extLst>
          </a:blip>
          <a:srcRect r="7472"/>
          <a:stretch/>
        </p:blipFill>
        <p:spPr bwMode="auto">
          <a:xfrm>
            <a:off x="4974511" y="1669162"/>
            <a:ext cx="6600181" cy="4458132"/>
          </a:xfrm>
          <a:prstGeom prst="rect">
            <a:avLst/>
          </a:prstGeom>
          <a:ln w="12700">
            <a:miter lim="400000"/>
          </a:ln>
          <a:extLst>
            <a:ext uri="{53640926-AAD7-44D8-BBD7-CCE9431645EC}">
              <a14:shadowObscured xmlns:a14="http://schemas.microsoft.com/office/drawing/2010/main"/>
            </a:ext>
          </a:extLst>
        </p:spPr>
      </p:pic>
      <p:sp>
        <p:nvSpPr>
          <p:cNvPr id="2" name="Nombre de la investigación">
            <a:extLst>
              <a:ext uri="{FF2B5EF4-FFF2-40B4-BE49-F238E27FC236}">
                <a16:creationId xmlns:a16="http://schemas.microsoft.com/office/drawing/2014/main" id="{AFB0062C-D505-4635-803E-8DAAB97B91BE}"/>
              </a:ext>
            </a:extLst>
          </p:cNvPr>
          <p:cNvSpPr txBox="1">
            <a:spLocks/>
          </p:cNvSpPr>
          <p:nvPr/>
        </p:nvSpPr>
        <p:spPr>
          <a:xfrm>
            <a:off x="8189194" y="986586"/>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rgbClr val="003399"/>
                </a:solidFill>
              </a:rPr>
              <a:t>Nombre de la investigación</a:t>
            </a:r>
          </a:p>
        </p:txBody>
      </p:sp>
    </p:spTree>
    <p:extLst>
      <p:ext uri="{BB962C8B-B14F-4D97-AF65-F5344CB8AC3E}">
        <p14:creationId xmlns:p14="http://schemas.microsoft.com/office/powerpoint/2010/main" val="3362460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B8054-BBEA-896C-1958-F100975F23DE}"/>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132B00AA-F806-8387-45E3-AF449F69F9D2}"/>
              </a:ext>
            </a:extLst>
          </p:cNvPr>
          <p:cNvSpPr/>
          <p:nvPr/>
        </p:nvSpPr>
        <p:spPr>
          <a:xfrm>
            <a:off x="0" y="0"/>
            <a:ext cx="1343608" cy="6858000"/>
          </a:xfrm>
          <a:prstGeom prst="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F00F9AD6-B0CE-F4C2-6AFF-B465B5C896BE}"/>
              </a:ext>
            </a:extLst>
          </p:cNvPr>
          <p:cNvSpPr txBox="1"/>
          <p:nvPr/>
        </p:nvSpPr>
        <p:spPr>
          <a:xfrm rot="16200000">
            <a:off x="-1642971" y="2809518"/>
            <a:ext cx="4691797" cy="1015663"/>
          </a:xfrm>
          <a:prstGeom prst="rect">
            <a:avLst/>
          </a:prstGeom>
          <a:noFill/>
        </p:spPr>
        <p:txBody>
          <a:bodyPr wrap="none" rtlCol="0">
            <a:spAutoFit/>
          </a:bodyPr>
          <a:lstStyle/>
          <a:p>
            <a:r>
              <a:rPr lang="es-ES" sz="6000" dirty="0">
                <a:solidFill>
                  <a:schemeClr val="bg1"/>
                </a:solidFill>
              </a:rPr>
              <a:t>RESULTADOS</a:t>
            </a:r>
            <a:endParaRPr lang="es-MX" sz="6000" dirty="0">
              <a:solidFill>
                <a:schemeClr val="bg1"/>
              </a:solidFill>
            </a:endParaRPr>
          </a:p>
        </p:txBody>
      </p:sp>
      <p:grpSp>
        <p:nvGrpSpPr>
          <p:cNvPr id="6" name="Grupo 5">
            <a:extLst>
              <a:ext uri="{FF2B5EF4-FFF2-40B4-BE49-F238E27FC236}">
                <a16:creationId xmlns:a16="http://schemas.microsoft.com/office/drawing/2014/main" id="{943BE945-8B43-27A3-185C-0AE06D94509F}"/>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F652976E-051A-234C-BA0B-1B42C2AF122A}"/>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12FCDF49-5EC4-B357-2915-DC4937349FA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0AA8846F-0AF8-8770-794C-D820CCA3B3DC}"/>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793E6413-EA4B-E6EB-F073-364AFC5D900D}"/>
              </a:ext>
            </a:extLst>
          </p:cNvPr>
          <p:cNvSpPr txBox="1">
            <a:spLocks/>
          </p:cNvSpPr>
          <p:nvPr/>
        </p:nvSpPr>
        <p:spPr>
          <a:xfrm>
            <a:off x="1922692" y="1942495"/>
            <a:ext cx="9652000" cy="1023856"/>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endParaRPr lang="es-MX" sz="2000" dirty="0"/>
          </a:p>
        </p:txBody>
      </p:sp>
      <p:cxnSp>
        <p:nvCxnSpPr>
          <p:cNvPr id="17" name="Conector recto 16">
            <a:extLst>
              <a:ext uri="{FF2B5EF4-FFF2-40B4-BE49-F238E27FC236}">
                <a16:creationId xmlns:a16="http://schemas.microsoft.com/office/drawing/2014/main" id="{57F64C93-2AC9-F228-1E7B-95F9FE12483D}"/>
              </a:ext>
            </a:extLst>
          </p:cNvPr>
          <p:cNvCxnSpPr>
            <a:cxnSpLocks/>
          </p:cNvCxnSpPr>
          <p:nvPr/>
        </p:nvCxnSpPr>
        <p:spPr>
          <a:xfrm>
            <a:off x="1343608" y="6694721"/>
            <a:ext cx="10848392" cy="0"/>
          </a:xfrm>
          <a:prstGeom prst="line">
            <a:avLst/>
          </a:prstGeom>
          <a:ln w="76200" cmpd="tri">
            <a:solidFill>
              <a:srgbClr val="003399"/>
            </a:solidFill>
          </a:ln>
        </p:spPr>
        <p:style>
          <a:lnRef idx="2">
            <a:schemeClr val="accent1"/>
          </a:lnRef>
          <a:fillRef idx="0">
            <a:schemeClr val="accent1"/>
          </a:fillRef>
          <a:effectRef idx="1">
            <a:schemeClr val="accent1"/>
          </a:effectRef>
          <a:fontRef idx="minor">
            <a:schemeClr val="tx1"/>
          </a:fontRef>
        </p:style>
      </p:cxnSp>
      <p:pic>
        <p:nvPicPr>
          <p:cNvPr id="18" name="Imagen 17">
            <a:extLst>
              <a:ext uri="{FF2B5EF4-FFF2-40B4-BE49-F238E27FC236}">
                <a16:creationId xmlns:a16="http://schemas.microsoft.com/office/drawing/2014/main" id="{2140D1E0-E66F-5B0E-C774-9E07438266DE}"/>
              </a:ext>
            </a:extLst>
          </p:cNvPr>
          <p:cNvPicPr>
            <a:picLocks noChangeAspect="1"/>
          </p:cNvPicPr>
          <p:nvPr/>
        </p:nvPicPr>
        <p:blipFill>
          <a:blip r:embed="rId6"/>
          <a:stretch>
            <a:fillRect/>
          </a:stretch>
        </p:blipFill>
        <p:spPr>
          <a:xfrm>
            <a:off x="2067071" y="3317349"/>
            <a:ext cx="9652001" cy="3120366"/>
          </a:xfrm>
          <a:prstGeom prst="rect">
            <a:avLst/>
          </a:prstGeom>
        </p:spPr>
      </p:pic>
      <p:sp>
        <p:nvSpPr>
          <p:cNvPr id="2" name="Nombre de la investigación">
            <a:extLst>
              <a:ext uri="{FF2B5EF4-FFF2-40B4-BE49-F238E27FC236}">
                <a16:creationId xmlns:a16="http://schemas.microsoft.com/office/drawing/2014/main" id="{A33A4DB3-0D4E-24ED-AE90-598F0FFA203D}"/>
              </a:ext>
            </a:extLst>
          </p:cNvPr>
          <p:cNvSpPr txBox="1">
            <a:spLocks/>
          </p:cNvSpPr>
          <p:nvPr/>
        </p:nvSpPr>
        <p:spPr>
          <a:xfrm>
            <a:off x="8189194" y="986586"/>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rgbClr val="003399"/>
                </a:solidFill>
              </a:rPr>
              <a:t>Nombre de la investigación</a:t>
            </a:r>
          </a:p>
        </p:txBody>
      </p:sp>
    </p:spTree>
    <p:extLst>
      <p:ext uri="{BB962C8B-B14F-4D97-AF65-F5344CB8AC3E}">
        <p14:creationId xmlns:p14="http://schemas.microsoft.com/office/powerpoint/2010/main" val="315641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8E06D-479F-AA1D-5CDB-43C34C29F532}"/>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1AD8DBF1-EF3E-C227-E74B-A43E4C790D13}"/>
              </a:ext>
            </a:extLst>
          </p:cNvPr>
          <p:cNvSpPr/>
          <p:nvPr/>
        </p:nvSpPr>
        <p:spPr>
          <a:xfrm>
            <a:off x="0" y="0"/>
            <a:ext cx="1343608" cy="6858000"/>
          </a:xfrm>
          <a:prstGeom prst="rect">
            <a:avLst/>
          </a:prstGeom>
          <a:solidFill>
            <a:srgbClr val="002060"/>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MX"/>
          </a:p>
        </p:txBody>
      </p:sp>
      <p:sp>
        <p:nvSpPr>
          <p:cNvPr id="5" name="CuadroTexto 4">
            <a:extLst>
              <a:ext uri="{FF2B5EF4-FFF2-40B4-BE49-F238E27FC236}">
                <a16:creationId xmlns:a16="http://schemas.microsoft.com/office/drawing/2014/main" id="{382FF3FA-223A-CC3A-5203-B1493184BCA9}"/>
              </a:ext>
            </a:extLst>
          </p:cNvPr>
          <p:cNvSpPr txBox="1"/>
          <p:nvPr/>
        </p:nvSpPr>
        <p:spPr>
          <a:xfrm rot="16200000">
            <a:off x="-2220402" y="2905770"/>
            <a:ext cx="5846665" cy="1015663"/>
          </a:xfrm>
          <a:prstGeom prst="rect">
            <a:avLst/>
          </a:prstGeom>
          <a:noFill/>
        </p:spPr>
        <p:txBody>
          <a:bodyPr wrap="none" rtlCol="0">
            <a:spAutoFit/>
          </a:bodyPr>
          <a:lstStyle/>
          <a:p>
            <a:r>
              <a:rPr lang="es-ES" sz="6000" dirty="0">
                <a:solidFill>
                  <a:schemeClr val="bg1"/>
                </a:solidFill>
              </a:rPr>
              <a:t>CONCLUSIONES</a:t>
            </a:r>
            <a:endParaRPr lang="es-MX" sz="6000" dirty="0">
              <a:solidFill>
                <a:schemeClr val="bg1"/>
              </a:solidFill>
            </a:endParaRPr>
          </a:p>
        </p:txBody>
      </p:sp>
      <p:grpSp>
        <p:nvGrpSpPr>
          <p:cNvPr id="6" name="Grupo 5">
            <a:extLst>
              <a:ext uri="{FF2B5EF4-FFF2-40B4-BE49-F238E27FC236}">
                <a16:creationId xmlns:a16="http://schemas.microsoft.com/office/drawing/2014/main" id="{7C75B4B3-E447-41D9-88D6-295ABF931C86}"/>
              </a:ext>
            </a:extLst>
          </p:cNvPr>
          <p:cNvGrpSpPr/>
          <p:nvPr/>
        </p:nvGrpSpPr>
        <p:grpSpPr>
          <a:xfrm>
            <a:off x="8844751" y="32657"/>
            <a:ext cx="3166407" cy="678401"/>
            <a:chOff x="7330698" y="154356"/>
            <a:chExt cx="4440866" cy="1021611"/>
          </a:xfrm>
        </p:grpSpPr>
        <p:pic>
          <p:nvPicPr>
            <p:cNvPr id="7" name="Picture 4" descr="Instituto Tecnológico Superior de Puerto Peñasco ...">
              <a:extLst>
                <a:ext uri="{FF2B5EF4-FFF2-40B4-BE49-F238E27FC236}">
                  <a16:creationId xmlns:a16="http://schemas.microsoft.com/office/drawing/2014/main" id="{54CCE1D4-28BC-BD53-378E-3627B5F39ECF}"/>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27668" y="154356"/>
              <a:ext cx="1490130" cy="95883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F86BC9A1-40C0-E5A2-4171-F14D727B1AC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54" t="10730" r="23511" b="28109"/>
            <a:stretch/>
          </p:blipFill>
          <p:spPr bwMode="auto">
            <a:xfrm>
              <a:off x="10547284" y="227100"/>
              <a:ext cx="1224280" cy="860425"/>
            </a:xfrm>
            <a:prstGeom prst="rect">
              <a:avLst/>
            </a:prstGeom>
            <a:noFill/>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CE80135E-F359-66FF-BBAD-7986BCDF7ED9}"/>
                </a:ext>
              </a:extLst>
            </p:cNvPr>
            <p:cNvPicPr>
              <a:picLocks noChangeAspect="1"/>
            </p:cNvPicPr>
            <p:nvPr/>
          </p:nvPicPr>
          <p:blipFill>
            <a:blip r:embed="rId5">
              <a:clrChange>
                <a:clrFrom>
                  <a:srgbClr val="FFFFFF"/>
                </a:clrFrom>
                <a:clrTo>
                  <a:srgbClr val="FFFFFF">
                    <a:alpha val="0"/>
                  </a:srgbClr>
                </a:clrTo>
              </a:clrChange>
            </a:blip>
            <a:srcRect l="9254" t="26215" r="7973" b="25424"/>
            <a:stretch>
              <a:fillRect/>
            </a:stretch>
          </p:blipFill>
          <p:spPr>
            <a:xfrm>
              <a:off x="7330698" y="154356"/>
              <a:ext cx="2262820" cy="1021611"/>
            </a:xfrm>
            <a:prstGeom prst="rect">
              <a:avLst/>
            </a:prstGeom>
          </p:spPr>
        </p:pic>
      </p:grpSp>
      <p:sp>
        <p:nvSpPr>
          <p:cNvPr id="16" name="Lorem ipsum dolor sit amet, consectetuer adipiscing elit. Aenean commodo ligula eget dolor. Aenean massa. Cum sociis natoque penatibus et magnis dis parturient montes, nascetur ridiculus mus. Donec quam felis, ultricies nec, pellentesque eu, pretium quis">
            <a:extLst>
              <a:ext uri="{FF2B5EF4-FFF2-40B4-BE49-F238E27FC236}">
                <a16:creationId xmlns:a16="http://schemas.microsoft.com/office/drawing/2014/main" id="{59A0ADBE-1B6A-85B0-7AF4-08E2F8104656}"/>
              </a:ext>
            </a:extLst>
          </p:cNvPr>
          <p:cNvSpPr txBox="1">
            <a:spLocks/>
          </p:cNvSpPr>
          <p:nvPr/>
        </p:nvSpPr>
        <p:spPr>
          <a:xfrm>
            <a:off x="1922692" y="1942495"/>
            <a:ext cx="9652000" cy="3967310"/>
          </a:xfrm>
          <a:prstGeom prst="rect">
            <a:avLst/>
          </a:prstGeom>
        </p:spPr>
        <p:txBody>
          <a:bodyPr vert="horz" lIns="91440" tIns="45720" rIns="91440" bIns="45720" rtlCol="0">
            <a:normAutofit/>
          </a:bodyPr>
          <a:lstStyle>
            <a:lvl1pPr marL="0" indent="0" algn="just" defTabSz="1341120" rtl="0" eaLnBrk="1" latinLnBrk="0" hangingPunct="1">
              <a:lnSpc>
                <a:spcPct val="90000"/>
              </a:lnSpc>
              <a:spcBef>
                <a:spcPts val="1300"/>
              </a:spcBef>
              <a:buClrTx/>
              <a:buSzTx/>
              <a:buFont typeface="Arial" panose="020B0604020202020204" pitchFamily="34" charset="0"/>
              <a:buNone/>
              <a:defRPr sz="2310" kern="1200">
                <a:solidFill>
                  <a:schemeClr val="tx1"/>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sz="2000" dirty="0" err="1"/>
              <a:t>Lorem</a:t>
            </a:r>
            <a:r>
              <a:rPr lang="es-MX" sz="2000" dirty="0"/>
              <a:t> </a:t>
            </a:r>
            <a:r>
              <a:rPr lang="es-MX" sz="2000" dirty="0" err="1"/>
              <a:t>ipsum</a:t>
            </a:r>
            <a:r>
              <a:rPr lang="es-MX" sz="2000" dirty="0"/>
              <a:t> dolor </a:t>
            </a:r>
            <a:r>
              <a:rPr lang="es-MX" sz="2000" dirty="0" err="1"/>
              <a:t>sit</a:t>
            </a:r>
            <a:r>
              <a:rPr lang="es-MX" sz="2000" dirty="0"/>
              <a:t> </a:t>
            </a:r>
            <a:r>
              <a:rPr lang="es-MX" sz="2000" dirty="0" err="1"/>
              <a:t>amet</a:t>
            </a:r>
            <a:r>
              <a:rPr lang="es-MX" sz="2000" dirty="0"/>
              <a:t>, </a:t>
            </a:r>
            <a:r>
              <a:rPr lang="es-MX" sz="2000" dirty="0" err="1"/>
              <a:t>consectetuer</a:t>
            </a:r>
            <a:r>
              <a:rPr lang="es-MX" sz="2000" dirty="0"/>
              <a:t> </a:t>
            </a:r>
            <a:r>
              <a:rPr lang="es-MX" sz="2000" dirty="0" err="1"/>
              <a:t>adipiscing</a:t>
            </a:r>
            <a:r>
              <a:rPr lang="es-MX" sz="2000" dirty="0"/>
              <a:t> </a:t>
            </a:r>
            <a:r>
              <a:rPr lang="es-MX" sz="2000" dirty="0" err="1"/>
              <a:t>elit</a:t>
            </a:r>
            <a:r>
              <a:rPr lang="es-MX" sz="2000" dirty="0"/>
              <a:t>. </a:t>
            </a:r>
            <a:r>
              <a:rPr lang="es-MX" sz="2000" dirty="0" err="1"/>
              <a:t>Aenean</a:t>
            </a:r>
            <a:r>
              <a:rPr lang="es-MX" sz="2000" dirty="0"/>
              <a:t> commodo </a:t>
            </a:r>
            <a:r>
              <a:rPr lang="es-MX" sz="2000" dirty="0" err="1"/>
              <a:t>ligula</a:t>
            </a:r>
            <a:r>
              <a:rPr lang="es-MX" sz="2000" dirty="0"/>
              <a:t> </a:t>
            </a:r>
            <a:r>
              <a:rPr lang="es-MX" sz="2000" dirty="0" err="1"/>
              <a:t>eget</a:t>
            </a:r>
            <a:r>
              <a:rPr lang="es-MX" sz="2000" dirty="0"/>
              <a:t> dolor. </a:t>
            </a:r>
            <a:r>
              <a:rPr lang="es-MX" sz="2000" dirty="0" err="1"/>
              <a:t>Aenean</a:t>
            </a:r>
            <a:r>
              <a:rPr lang="es-MX" sz="2000" dirty="0"/>
              <a:t> </a:t>
            </a:r>
            <a:r>
              <a:rPr lang="es-MX" sz="2000" dirty="0" err="1"/>
              <a:t>massa</a:t>
            </a:r>
            <a:r>
              <a:rPr lang="es-MX" sz="2000" dirty="0"/>
              <a:t>. Cum </a:t>
            </a:r>
            <a:r>
              <a:rPr lang="es-MX" sz="2000" dirty="0" err="1"/>
              <a:t>sociis</a:t>
            </a:r>
            <a:r>
              <a:rPr lang="es-MX" sz="2000" dirty="0"/>
              <a:t> </a:t>
            </a:r>
            <a:r>
              <a:rPr lang="es-MX" sz="2000" dirty="0" err="1"/>
              <a:t>natoque</a:t>
            </a:r>
            <a:r>
              <a:rPr lang="es-MX" sz="2000" dirty="0"/>
              <a:t> </a:t>
            </a:r>
            <a:r>
              <a:rPr lang="es-MX" sz="2000" dirty="0" err="1"/>
              <a:t>penatibus</a:t>
            </a:r>
            <a:r>
              <a:rPr lang="es-MX" sz="2000" dirty="0"/>
              <a:t> et </a:t>
            </a:r>
            <a:r>
              <a:rPr lang="es-MX" sz="2000" dirty="0" err="1"/>
              <a:t>magnis</a:t>
            </a:r>
            <a:r>
              <a:rPr lang="es-MX" sz="2000" dirty="0"/>
              <a:t> </a:t>
            </a:r>
            <a:r>
              <a:rPr lang="es-MX" sz="2000" dirty="0" err="1"/>
              <a:t>dis</a:t>
            </a:r>
            <a:r>
              <a:rPr lang="es-MX" sz="2000" dirty="0"/>
              <a:t> </a:t>
            </a:r>
            <a:r>
              <a:rPr lang="es-MX" sz="2000" dirty="0" err="1"/>
              <a:t>parturient</a:t>
            </a:r>
            <a:r>
              <a:rPr lang="es-MX" sz="2000" dirty="0"/>
              <a:t> montes, </a:t>
            </a:r>
            <a:r>
              <a:rPr lang="es-MX" sz="2000" dirty="0" err="1"/>
              <a:t>nascetur</a:t>
            </a:r>
            <a:r>
              <a:rPr lang="es-MX" sz="2000" dirty="0"/>
              <a:t> </a:t>
            </a:r>
            <a:r>
              <a:rPr lang="es-MX" sz="2000" dirty="0" err="1"/>
              <a:t>ridiculus</a:t>
            </a:r>
            <a:r>
              <a:rPr lang="es-MX" sz="2000" dirty="0"/>
              <a:t> mus. </a:t>
            </a:r>
            <a:r>
              <a:rPr lang="es-MX" sz="2000" dirty="0" err="1"/>
              <a:t>Donec</a:t>
            </a:r>
            <a:r>
              <a:rPr lang="es-MX" sz="2000" dirty="0"/>
              <a:t> </a:t>
            </a:r>
            <a:r>
              <a:rPr lang="es-MX" sz="2000" dirty="0" err="1"/>
              <a:t>quam</a:t>
            </a:r>
            <a:r>
              <a:rPr lang="es-MX" sz="2000" dirty="0"/>
              <a:t> </a:t>
            </a:r>
            <a:r>
              <a:rPr lang="es-MX" sz="2000" dirty="0" err="1"/>
              <a:t>felis</a:t>
            </a:r>
            <a:r>
              <a:rPr lang="es-MX" sz="2000" dirty="0"/>
              <a:t>, </a:t>
            </a:r>
            <a:r>
              <a:rPr lang="es-MX" sz="2000" dirty="0" err="1"/>
              <a:t>ultricies</a:t>
            </a:r>
            <a:r>
              <a:rPr lang="es-MX" sz="2000" dirty="0"/>
              <a:t> </a:t>
            </a:r>
            <a:r>
              <a:rPr lang="es-MX" sz="2000" dirty="0" err="1"/>
              <a:t>nec</a:t>
            </a:r>
            <a:r>
              <a:rPr lang="es-MX" sz="2000" dirty="0"/>
              <a:t>, </a:t>
            </a:r>
            <a:r>
              <a:rPr lang="es-MX" sz="2000" dirty="0" err="1"/>
              <a:t>pellentesque</a:t>
            </a:r>
            <a:r>
              <a:rPr lang="es-MX" sz="2000" dirty="0"/>
              <a:t> </a:t>
            </a:r>
            <a:r>
              <a:rPr lang="es-MX" sz="2000" dirty="0" err="1"/>
              <a:t>eu</a:t>
            </a:r>
            <a:r>
              <a:rPr lang="es-MX" sz="2000" dirty="0"/>
              <a:t>, </a:t>
            </a:r>
            <a:r>
              <a:rPr lang="es-MX" sz="2000" dirty="0" err="1"/>
              <a:t>pretium</a:t>
            </a:r>
            <a:r>
              <a:rPr lang="es-MX" sz="2000" dirty="0"/>
              <a:t> quis, </a:t>
            </a:r>
            <a:r>
              <a:rPr lang="es-MX" sz="2000" dirty="0" err="1"/>
              <a:t>sem</a:t>
            </a:r>
            <a:r>
              <a:rPr lang="es-MX" sz="2000" dirty="0"/>
              <a:t>. </a:t>
            </a:r>
            <a:r>
              <a:rPr lang="es-MX" sz="2000" dirty="0" err="1"/>
              <a:t>Nulla</a:t>
            </a:r>
            <a:r>
              <a:rPr lang="es-MX" sz="2000" dirty="0"/>
              <a:t> </a:t>
            </a:r>
            <a:r>
              <a:rPr lang="es-MX" sz="2000" dirty="0" err="1"/>
              <a:t>consequat</a:t>
            </a:r>
            <a:r>
              <a:rPr lang="es-MX" sz="2000" dirty="0"/>
              <a:t> </a:t>
            </a:r>
            <a:r>
              <a:rPr lang="es-MX" sz="2000" dirty="0" err="1"/>
              <a:t>massa</a:t>
            </a:r>
            <a:r>
              <a:rPr lang="es-MX" sz="2000" dirty="0"/>
              <a:t> quis </a:t>
            </a:r>
            <a:r>
              <a:rPr lang="es-MX" sz="2000" dirty="0" err="1"/>
              <a:t>enim</a:t>
            </a:r>
            <a:r>
              <a:rPr lang="es-MX" sz="2000" dirty="0"/>
              <a:t>. </a:t>
            </a:r>
            <a:r>
              <a:rPr lang="es-MX" sz="2000" dirty="0" err="1"/>
              <a:t>Donec</a:t>
            </a:r>
            <a:r>
              <a:rPr lang="es-MX" sz="2000" dirty="0"/>
              <a:t> </a:t>
            </a:r>
            <a:r>
              <a:rPr lang="es-MX" sz="2000" dirty="0" err="1"/>
              <a:t>pede</a:t>
            </a:r>
            <a:r>
              <a:rPr lang="es-MX" sz="2000" dirty="0"/>
              <a:t> justo, </a:t>
            </a:r>
            <a:r>
              <a:rPr lang="es-MX" sz="2000" dirty="0" err="1"/>
              <a:t>fringilla</a:t>
            </a:r>
            <a:r>
              <a:rPr lang="es-MX" sz="2000" dirty="0"/>
              <a:t> </a:t>
            </a:r>
            <a:r>
              <a:rPr lang="es-MX" sz="2000" dirty="0" err="1"/>
              <a:t>vel</a:t>
            </a:r>
            <a:r>
              <a:rPr lang="es-MX" sz="2000" dirty="0"/>
              <a:t>, </a:t>
            </a:r>
            <a:r>
              <a:rPr lang="es-MX" sz="2000" dirty="0" err="1"/>
              <a:t>aliquet</a:t>
            </a:r>
            <a:r>
              <a:rPr lang="es-MX" sz="2000" dirty="0"/>
              <a:t> </a:t>
            </a:r>
            <a:r>
              <a:rPr lang="es-MX" sz="2000" dirty="0" err="1"/>
              <a:t>nec</a:t>
            </a:r>
            <a:r>
              <a:rPr lang="es-MX" sz="2000" dirty="0"/>
              <a:t>, </a:t>
            </a:r>
            <a:r>
              <a:rPr lang="es-MX" sz="2000" dirty="0" err="1"/>
              <a:t>vulputate</a:t>
            </a:r>
            <a:r>
              <a:rPr lang="es-MX" sz="2000" dirty="0"/>
              <a:t> </a:t>
            </a:r>
            <a:r>
              <a:rPr lang="es-MX" sz="2000" dirty="0" err="1"/>
              <a:t>eget</a:t>
            </a:r>
            <a:r>
              <a:rPr lang="es-MX" sz="2000" dirty="0"/>
              <a:t>, </a:t>
            </a:r>
            <a:r>
              <a:rPr lang="es-MX" sz="2000" dirty="0" err="1"/>
              <a:t>arcu</a:t>
            </a:r>
            <a:r>
              <a:rPr lang="es-MX" sz="2000" dirty="0"/>
              <a:t>. In </a:t>
            </a:r>
            <a:r>
              <a:rPr lang="es-MX" sz="2000" dirty="0" err="1"/>
              <a:t>enim</a:t>
            </a:r>
            <a:r>
              <a:rPr lang="es-MX" sz="2000" dirty="0"/>
              <a:t> justo, </a:t>
            </a:r>
            <a:r>
              <a:rPr lang="es-MX" sz="2000" dirty="0" err="1"/>
              <a:t>rhoncus</a:t>
            </a:r>
            <a:r>
              <a:rPr lang="es-MX" sz="2000" dirty="0"/>
              <a:t> ut, </a:t>
            </a:r>
            <a:r>
              <a:rPr lang="es-MX" sz="2000" dirty="0" err="1"/>
              <a:t>imperdiet</a:t>
            </a:r>
            <a:r>
              <a:rPr lang="es-MX" sz="2000" dirty="0"/>
              <a:t> a, </a:t>
            </a:r>
            <a:r>
              <a:rPr lang="es-MX" sz="2000" dirty="0" err="1"/>
              <a:t>venenatis</a:t>
            </a:r>
            <a:r>
              <a:rPr lang="es-MX" sz="2000" dirty="0"/>
              <a:t> vitae, justo. </a:t>
            </a:r>
            <a:r>
              <a:rPr lang="es-MX" sz="2000" dirty="0" err="1"/>
              <a:t>Nullam</a:t>
            </a:r>
            <a:r>
              <a:rPr lang="es-MX" sz="2000" dirty="0"/>
              <a:t> </a:t>
            </a:r>
            <a:r>
              <a:rPr lang="es-MX" sz="2000" dirty="0" err="1"/>
              <a:t>dictum</a:t>
            </a:r>
            <a:r>
              <a:rPr lang="es-MX" sz="2000" dirty="0"/>
              <a:t> </a:t>
            </a:r>
            <a:r>
              <a:rPr lang="es-MX" sz="2000" dirty="0" err="1"/>
              <a:t>felis</a:t>
            </a:r>
            <a:r>
              <a:rPr lang="es-MX" sz="2000" dirty="0"/>
              <a:t> </a:t>
            </a:r>
            <a:r>
              <a:rPr lang="es-MX" sz="2000" dirty="0" err="1"/>
              <a:t>eu</a:t>
            </a:r>
            <a:r>
              <a:rPr lang="es-MX" sz="2000" dirty="0"/>
              <a:t> </a:t>
            </a:r>
            <a:r>
              <a:rPr lang="es-MX" sz="2000" dirty="0" err="1"/>
              <a:t>pede</a:t>
            </a:r>
            <a:r>
              <a:rPr lang="es-MX" sz="2000" dirty="0"/>
              <a:t> </a:t>
            </a:r>
            <a:r>
              <a:rPr lang="es-MX" sz="2000" dirty="0" err="1"/>
              <a:t>mollis</a:t>
            </a:r>
            <a:r>
              <a:rPr lang="es-MX" sz="2000" dirty="0"/>
              <a:t> </a:t>
            </a:r>
            <a:r>
              <a:rPr lang="es-MX" sz="2000" dirty="0" err="1"/>
              <a:t>pretium</a:t>
            </a:r>
            <a:r>
              <a:rPr lang="es-MX" sz="2000" dirty="0"/>
              <a:t>. </a:t>
            </a:r>
            <a:r>
              <a:rPr lang="es-MX" sz="2000" dirty="0" err="1"/>
              <a:t>Integer</a:t>
            </a:r>
            <a:r>
              <a:rPr lang="es-MX" sz="2000" dirty="0"/>
              <a:t> </a:t>
            </a:r>
            <a:r>
              <a:rPr lang="es-MX" sz="2000" dirty="0" err="1"/>
              <a:t>tincidunt</a:t>
            </a:r>
            <a:r>
              <a:rPr lang="es-MX" sz="2000" dirty="0"/>
              <a:t>. Cras </a:t>
            </a:r>
            <a:r>
              <a:rPr lang="es-MX" sz="2000" dirty="0" err="1"/>
              <a:t>dapibus</a:t>
            </a:r>
            <a:r>
              <a:rPr lang="es-MX" sz="2000" dirty="0"/>
              <a:t>. </a:t>
            </a:r>
            <a:r>
              <a:rPr lang="es-MX" sz="2000" dirty="0" err="1"/>
              <a:t>Vivamus</a:t>
            </a:r>
            <a:r>
              <a:rPr lang="es-MX" sz="2000" dirty="0"/>
              <a:t> </a:t>
            </a:r>
            <a:r>
              <a:rPr lang="es-MX" sz="2000" dirty="0" err="1"/>
              <a:t>elementum</a:t>
            </a:r>
            <a:r>
              <a:rPr lang="es-MX" sz="2000" dirty="0"/>
              <a:t> </a:t>
            </a:r>
            <a:r>
              <a:rPr lang="es-MX" sz="2000" dirty="0" err="1"/>
              <a:t>semper</a:t>
            </a:r>
            <a:r>
              <a:rPr lang="es-MX" sz="2000" dirty="0"/>
              <a:t> </a:t>
            </a:r>
            <a:r>
              <a:rPr lang="es-MX" sz="2000" dirty="0" err="1"/>
              <a:t>nisi</a:t>
            </a:r>
            <a:r>
              <a:rPr lang="es-MX" sz="2000" dirty="0"/>
              <a:t>. </a:t>
            </a:r>
            <a:r>
              <a:rPr lang="es-MX" sz="2000" dirty="0" err="1"/>
              <a:t>Aenean</a:t>
            </a:r>
            <a:r>
              <a:rPr lang="es-MX" sz="2000" dirty="0"/>
              <a:t> </a:t>
            </a:r>
            <a:r>
              <a:rPr lang="es-MX" sz="2000" dirty="0" err="1"/>
              <a:t>vulputate</a:t>
            </a:r>
            <a:r>
              <a:rPr lang="es-MX" sz="2000" dirty="0"/>
              <a:t> </a:t>
            </a:r>
            <a:r>
              <a:rPr lang="es-MX" sz="2000" dirty="0" err="1"/>
              <a:t>eleifend</a:t>
            </a:r>
            <a:r>
              <a:rPr lang="es-MX" sz="2000" dirty="0"/>
              <a:t> </a:t>
            </a:r>
            <a:r>
              <a:rPr lang="es-MX" sz="2000" dirty="0" err="1"/>
              <a:t>tellus</a:t>
            </a:r>
            <a:r>
              <a:rPr lang="es-MX" sz="2000" dirty="0"/>
              <a:t>. </a:t>
            </a:r>
            <a:r>
              <a:rPr lang="es-MX" sz="2000" dirty="0" err="1"/>
              <a:t>Aenean</a:t>
            </a:r>
            <a:r>
              <a:rPr lang="es-MX" sz="2000" dirty="0"/>
              <a:t> leo </a:t>
            </a:r>
            <a:r>
              <a:rPr lang="es-MX" sz="2000" dirty="0" err="1"/>
              <a:t>ligula</a:t>
            </a:r>
            <a:r>
              <a:rPr lang="es-MX" sz="2000" dirty="0"/>
              <a:t>, </a:t>
            </a:r>
            <a:r>
              <a:rPr lang="es-MX" sz="2000" dirty="0" err="1"/>
              <a:t>porttitor</a:t>
            </a:r>
            <a:r>
              <a:rPr lang="es-MX" sz="2000" dirty="0"/>
              <a:t> </a:t>
            </a:r>
            <a:r>
              <a:rPr lang="es-MX" sz="2000" dirty="0" err="1"/>
              <a:t>eu</a:t>
            </a:r>
            <a:r>
              <a:rPr lang="es-MX" sz="2000" dirty="0"/>
              <a:t>, </a:t>
            </a:r>
            <a:r>
              <a:rPr lang="es-MX" sz="2000" dirty="0" err="1"/>
              <a:t>consequat</a:t>
            </a:r>
            <a:r>
              <a:rPr lang="es-MX" sz="2000" dirty="0"/>
              <a:t> vitae, </a:t>
            </a:r>
            <a:r>
              <a:rPr lang="es-MX" sz="2000" dirty="0" err="1"/>
              <a:t>eleifend</a:t>
            </a:r>
            <a:r>
              <a:rPr lang="es-MX" sz="2000" dirty="0"/>
              <a:t> ac, </a:t>
            </a:r>
            <a:r>
              <a:rPr lang="es-MX" sz="2000" dirty="0" err="1"/>
              <a:t>enim</a:t>
            </a:r>
            <a:r>
              <a:rPr lang="es-MX" sz="2000" dirty="0"/>
              <a:t>. </a:t>
            </a:r>
            <a:r>
              <a:rPr lang="es-MX" sz="2000" dirty="0" err="1"/>
              <a:t>Aliquam</a:t>
            </a:r>
            <a:r>
              <a:rPr lang="es-MX" sz="2000" dirty="0"/>
              <a:t> </a:t>
            </a:r>
            <a:r>
              <a:rPr lang="es-MX" sz="2000" dirty="0" err="1"/>
              <a:t>lorem</a:t>
            </a:r>
            <a:r>
              <a:rPr lang="es-MX" sz="2000" dirty="0"/>
              <a:t> ante, </a:t>
            </a:r>
            <a:r>
              <a:rPr lang="es-MX" sz="2000" dirty="0" err="1"/>
              <a:t>dapibus</a:t>
            </a:r>
            <a:r>
              <a:rPr lang="es-MX" sz="2000" dirty="0"/>
              <a:t> in, </a:t>
            </a:r>
            <a:r>
              <a:rPr lang="es-MX" sz="2000" dirty="0" err="1"/>
              <a:t>viverra</a:t>
            </a:r>
            <a:r>
              <a:rPr lang="es-MX" sz="2000" dirty="0"/>
              <a:t> quis, </a:t>
            </a:r>
            <a:r>
              <a:rPr lang="es-MX" sz="2000" dirty="0" err="1"/>
              <a:t>feugiat</a:t>
            </a:r>
            <a:r>
              <a:rPr lang="es-MX" sz="2000" dirty="0"/>
              <a:t> a, </a:t>
            </a:r>
            <a:r>
              <a:rPr lang="es-MX" sz="2000" dirty="0" err="1"/>
              <a:t>tellus</a:t>
            </a:r>
            <a:r>
              <a:rPr lang="es-MX" sz="2000" dirty="0"/>
              <a:t>. </a:t>
            </a:r>
            <a:r>
              <a:rPr lang="es-MX" sz="2000" dirty="0" err="1"/>
              <a:t>Phasellus</a:t>
            </a:r>
            <a:r>
              <a:rPr lang="es-MX" sz="2000" dirty="0"/>
              <a:t> </a:t>
            </a:r>
            <a:r>
              <a:rPr lang="es-MX" sz="2000" dirty="0" err="1"/>
              <a:t>viverra</a:t>
            </a:r>
            <a:r>
              <a:rPr lang="es-MX" sz="2000" dirty="0"/>
              <a:t> </a:t>
            </a:r>
            <a:r>
              <a:rPr lang="es-MX" sz="2000" dirty="0" err="1"/>
              <a:t>nulla</a:t>
            </a:r>
            <a:r>
              <a:rPr lang="es-MX" sz="2000" dirty="0"/>
              <a:t> ut </a:t>
            </a:r>
            <a:r>
              <a:rPr lang="es-MX" sz="2000" dirty="0" err="1"/>
              <a:t>metus</a:t>
            </a:r>
            <a:r>
              <a:rPr lang="es-MX" sz="2000" dirty="0"/>
              <a:t> </a:t>
            </a:r>
            <a:r>
              <a:rPr lang="es-MX" sz="2000" dirty="0" err="1"/>
              <a:t>varius</a:t>
            </a:r>
            <a:r>
              <a:rPr lang="es-MX" sz="2000" dirty="0"/>
              <a:t> </a:t>
            </a:r>
            <a:r>
              <a:rPr lang="es-MX" sz="2000" dirty="0" err="1"/>
              <a:t>laoreet</a:t>
            </a:r>
            <a:r>
              <a:rPr lang="es-MX" sz="2000" dirty="0"/>
              <a:t>. </a:t>
            </a:r>
          </a:p>
        </p:txBody>
      </p:sp>
      <p:cxnSp>
        <p:nvCxnSpPr>
          <p:cNvPr id="17" name="Conector recto 16">
            <a:extLst>
              <a:ext uri="{FF2B5EF4-FFF2-40B4-BE49-F238E27FC236}">
                <a16:creationId xmlns:a16="http://schemas.microsoft.com/office/drawing/2014/main" id="{CE392227-68EC-6ADE-A063-34639057B839}"/>
              </a:ext>
            </a:extLst>
          </p:cNvPr>
          <p:cNvCxnSpPr>
            <a:cxnSpLocks/>
          </p:cNvCxnSpPr>
          <p:nvPr/>
        </p:nvCxnSpPr>
        <p:spPr>
          <a:xfrm>
            <a:off x="1343608" y="6694721"/>
            <a:ext cx="10848392" cy="0"/>
          </a:xfrm>
          <a:prstGeom prst="line">
            <a:avLst/>
          </a:prstGeom>
          <a:ln w="76200" cmpd="tri">
            <a:solidFill>
              <a:srgbClr val="003399"/>
            </a:solidFill>
          </a:ln>
        </p:spPr>
        <p:style>
          <a:lnRef idx="2">
            <a:schemeClr val="accent1"/>
          </a:lnRef>
          <a:fillRef idx="0">
            <a:schemeClr val="accent1"/>
          </a:fillRef>
          <a:effectRef idx="1">
            <a:schemeClr val="accent1"/>
          </a:effectRef>
          <a:fontRef idx="minor">
            <a:schemeClr val="tx1"/>
          </a:fontRef>
        </p:style>
      </p:cxnSp>
      <p:sp>
        <p:nvSpPr>
          <p:cNvPr id="2" name="Nombre de la investigación">
            <a:extLst>
              <a:ext uri="{FF2B5EF4-FFF2-40B4-BE49-F238E27FC236}">
                <a16:creationId xmlns:a16="http://schemas.microsoft.com/office/drawing/2014/main" id="{5106FBB9-0422-7417-E445-F75ECA822B98}"/>
              </a:ext>
            </a:extLst>
          </p:cNvPr>
          <p:cNvSpPr txBox="1">
            <a:spLocks/>
          </p:cNvSpPr>
          <p:nvPr/>
        </p:nvSpPr>
        <p:spPr>
          <a:xfrm>
            <a:off x="8189194" y="986586"/>
            <a:ext cx="3537858" cy="1542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700" i="1" kern="1200">
                <a:solidFill>
                  <a:srgbClr val="D88540"/>
                </a:solidFill>
                <a:latin typeface="Montserrat Regular"/>
                <a:ea typeface="Montserrat Regular"/>
                <a:cs typeface="Montserrat Regular"/>
                <a:sym typeface="Montserrat Regular"/>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sz="1800" dirty="0">
                <a:solidFill>
                  <a:srgbClr val="003399"/>
                </a:solidFill>
              </a:rPr>
              <a:t>Nombre de la investigación</a:t>
            </a:r>
          </a:p>
        </p:txBody>
      </p:sp>
    </p:spTree>
    <p:extLst>
      <p:ext uri="{BB962C8B-B14F-4D97-AF65-F5344CB8AC3E}">
        <p14:creationId xmlns:p14="http://schemas.microsoft.com/office/powerpoint/2010/main" val="368833283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159</TotalTime>
  <Words>1185</Words>
  <Application>Microsoft Office PowerPoint</Application>
  <PresentationFormat>Panorámica</PresentationFormat>
  <Paragraphs>36</Paragraphs>
  <Slides>10</Slides>
  <Notes>7</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Aptos</vt:lpstr>
      <vt:lpstr>Aptos Display</vt:lpstr>
      <vt:lpstr>Arial</vt:lpstr>
      <vt:lpstr>Tema de Office</vt:lpstr>
      <vt:lpstr>3er. Foro Estudiantil  de Investigación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Gilda Elisa Tiznado Parra</dc:creator>
  <cp:lastModifiedBy>Gilda Elisa Tiznado Parra</cp:lastModifiedBy>
  <cp:revision>3</cp:revision>
  <dcterms:created xsi:type="dcterms:W3CDTF">2025-11-06T15:40:24Z</dcterms:created>
  <dcterms:modified xsi:type="dcterms:W3CDTF">2025-11-18T23:39:28Z</dcterms:modified>
</cp:coreProperties>
</file>